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8"/>
  </p:notesMasterIdLst>
  <p:handoutMasterIdLst>
    <p:handoutMasterId r:id="rId49"/>
  </p:handoutMasterIdLst>
  <p:sldIdLst>
    <p:sldId id="256" r:id="rId2"/>
    <p:sldId id="1173" r:id="rId3"/>
    <p:sldId id="1052" r:id="rId4"/>
    <p:sldId id="1119" r:id="rId5"/>
    <p:sldId id="1120" r:id="rId6"/>
    <p:sldId id="1142" r:id="rId7"/>
    <p:sldId id="1166" r:id="rId8"/>
    <p:sldId id="1167" r:id="rId9"/>
    <p:sldId id="1126" r:id="rId10"/>
    <p:sldId id="1127" r:id="rId11"/>
    <p:sldId id="1145" r:id="rId12"/>
    <p:sldId id="1121" r:id="rId13"/>
    <p:sldId id="1122" r:id="rId14"/>
    <p:sldId id="1128" r:id="rId15"/>
    <p:sldId id="1129" r:id="rId16"/>
    <p:sldId id="1150" r:id="rId17"/>
    <p:sldId id="1070" r:id="rId18"/>
    <p:sldId id="257" r:id="rId19"/>
    <p:sldId id="1097" r:id="rId20"/>
    <p:sldId id="1139" r:id="rId21"/>
    <p:sldId id="1151" r:id="rId22"/>
    <p:sldId id="1125" r:id="rId23"/>
    <p:sldId id="1152" r:id="rId24"/>
    <p:sldId id="1153" r:id="rId25"/>
    <p:sldId id="1154" r:id="rId26"/>
    <p:sldId id="1156" r:id="rId27"/>
    <p:sldId id="1155" r:id="rId28"/>
    <p:sldId id="1164" r:id="rId29"/>
    <p:sldId id="1165" r:id="rId30"/>
    <p:sldId id="1170" r:id="rId31"/>
    <p:sldId id="1176" r:id="rId32"/>
    <p:sldId id="1177" r:id="rId33"/>
    <p:sldId id="1157" r:id="rId34"/>
    <p:sldId id="1158" r:id="rId35"/>
    <p:sldId id="1159" r:id="rId36"/>
    <p:sldId id="1182" r:id="rId37"/>
    <p:sldId id="1160" r:id="rId38"/>
    <p:sldId id="1162" r:id="rId39"/>
    <p:sldId id="1174" r:id="rId40"/>
    <p:sldId id="1175" r:id="rId41"/>
    <p:sldId id="1179" r:id="rId42"/>
    <p:sldId id="1180" r:id="rId43"/>
    <p:sldId id="1181" r:id="rId44"/>
    <p:sldId id="1171" r:id="rId45"/>
    <p:sldId id="1118" r:id="rId46"/>
    <p:sldId id="1067" r:id="rId4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Quattrocento Sans" panose="020B0502050000020003" pitchFamily="34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  <p:embeddedFont>
      <p:font typeface="Segoe UI Black" panose="020B0502040204020203" pitchFamily="34" charset="0"/>
      <p:bold r:id="rId59"/>
      <p:italic r:id="rId60"/>
      <p:boldItalic r:id="rId61"/>
    </p:embeddedFont>
    <p:embeddedFont>
      <p:font typeface="Segoe UI Light" panose="020B0502040204020203" pitchFamily="34" charset="0"/>
      <p:regular r:id="rId62"/>
      <p:italic r:id="rId63"/>
    </p:embeddedFont>
    <p:embeddedFont>
      <p:font typeface="Segoe UI Semibold" panose="020B0502040204020203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C6295B93-5FFC-9442-A817-245B0E7A1F78}">
          <p14:sldIdLst>
            <p14:sldId id="256"/>
            <p14:sldId id="1173"/>
            <p14:sldId id="1052"/>
            <p14:sldId id="1119"/>
            <p14:sldId id="1120"/>
            <p14:sldId id="1142"/>
            <p14:sldId id="1166"/>
            <p14:sldId id="1167"/>
            <p14:sldId id="1126"/>
            <p14:sldId id="1127"/>
            <p14:sldId id="1145"/>
            <p14:sldId id="1121"/>
            <p14:sldId id="1122"/>
            <p14:sldId id="1128"/>
            <p14:sldId id="1129"/>
            <p14:sldId id="1150"/>
            <p14:sldId id="1070"/>
            <p14:sldId id="257"/>
          </p14:sldIdLst>
        </p14:section>
        <p14:section name="Time response" id="{1FBDD870-616A-2043-9AB2-93A2A117B0C5}">
          <p14:sldIdLst>
            <p14:sldId id="1097"/>
            <p14:sldId id="1139"/>
            <p14:sldId id="1151"/>
            <p14:sldId id="1125"/>
            <p14:sldId id="1152"/>
            <p14:sldId id="1153"/>
            <p14:sldId id="1154"/>
            <p14:sldId id="1156"/>
            <p14:sldId id="1155"/>
            <p14:sldId id="1164"/>
            <p14:sldId id="1165"/>
            <p14:sldId id="1170"/>
            <p14:sldId id="1176"/>
            <p14:sldId id="1177"/>
          </p14:sldIdLst>
        </p14:section>
        <p14:section name="Different types of Transfer Functions" id="{AB066B52-7B3D-FD40-BEC1-580AB52DEF13}">
          <p14:sldIdLst>
            <p14:sldId id="1157"/>
            <p14:sldId id="1158"/>
            <p14:sldId id="1159"/>
            <p14:sldId id="1182"/>
            <p14:sldId id="1160"/>
            <p14:sldId id="1162"/>
            <p14:sldId id="1174"/>
            <p14:sldId id="1175"/>
            <p14:sldId id="1179"/>
            <p14:sldId id="1180"/>
          </p14:sldIdLst>
        </p14:section>
        <p14:section name="Summary &amp; Problem Sets" id="{BCE4D2BE-C8A5-E54A-85DF-74588FB6A961}">
          <p14:sldIdLst>
            <p14:sldId id="1181"/>
            <p14:sldId id="1171"/>
          </p14:sldIdLst>
        </p14:section>
        <p14:section name="Ende" id="{FDF356B0-7B14-AF44-83A9-6B143533D1BA}">
          <p14:sldIdLst>
            <p14:sldId id="1118"/>
            <p14:sldId id="10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8"/>
    <a:srgbClr val="CCCCCC"/>
    <a:srgbClr val="E99460"/>
    <a:srgbClr val="FE7606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7D283-3712-CA46-B129-5AC946B4FC6D}" v="2017" dt="2025-10-16T21:52:31.453"/>
    <p1510:client id="{B6BC4D64-651A-AB43-9D3E-DB5224FBE37F}" v="21" dt="2025-10-16T21:29:25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 autoAdjust="0"/>
    <p:restoredTop sz="96327"/>
  </p:normalViewPr>
  <p:slideViewPr>
    <p:cSldViewPr snapToGrid="0">
      <p:cViewPr varScale="1">
        <p:scale>
          <a:sx n="164" d="100"/>
          <a:sy n="164" d="100"/>
        </p:scale>
        <p:origin x="7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2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6AB46D-7F9A-1F62-1FF7-AC60624C6E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83487-D0BB-A389-B60D-19960FD2D2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98D86-3ADD-8640-A1CB-F3A8CF3A402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38B08-6768-38E3-58F8-47B150F727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Rabe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7F451-074A-21A5-21F5-9B26F232EA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363B5-5A7D-854B-843E-EB2CC41E3B6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37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0:52:58.567"/>
    </inkml:context>
    <inkml:brush xml:id="br0">
      <inkml:brushProperty name="height" value="0.053" units="cm"/>
      <inkml:brushProperty name="color" value="#FF0000"/>
    </inkml:brush>
  </inkml:definitions>
  <inkml:trace contextRef="#ctx0" brushRef="#br0">17286 1578 8081,'-11'0'1921,"0"0"1,4 0-543,0 0-654,5 0 0,-2-1-447,8-3 0,7 1-43,11-8 0,9 0-31,8-10 0,12-3-118,-23 9 0,1-2 0,4-1 0,1-2-562,3 0 1,1-2-1,1-1 1,1-2 286,3-1 0,-1-1 0,1 1 0,-1-1-253,-1 0 1,-1 1 0,-4 2 0,-2 0-32,-3 3 0,-1-1 0,-3 2 0,0-1-173,-2 3 0,0 0 0,21-17-157,-7 3 1,-2 4 371,-5-1 1,-5 5 155,-2 0 1,-4 3 39,-3 7 1,-4 0 1250,-7 7-1573,-2 2 557,6 11 0</inkml:trace>
  <inkml:trace contextRef="#ctx0" brushRef="#br0" timeOffset="1">18267 608 8052,'-5'-6'2758,"5"-2"-1970,0 4 0,2 0 71,9 4 0,-2 0-452,9 0 0,3 0-298,4 0 1,5 2 32,-2 1 0,0 3-171,0 5 1,-4-4-279,1 0 1,-4 0 300,-3 4 0,0-1-311,-8 1 1,2 1 77,-8 2 1,-1-1 179,-3 5 0,-6-4-42,-4 4 0,-1-4-260,-3 4 0,-2-2-357,2 2 0,0 1-1381,3-5 2099,5 1 0,6-19 0,6-3 0</inkml:trace>
  <inkml:trace contextRef="#ctx0" brushRef="#br0" timeOffset="2">18864 426 8052,'-5'-9'490,"-2"2"1,2-3 743,2 3 0,-2 1 372,1-1-576,-4 5 0,6-3-454,-5 5 1,3 3-1,-3 4 0,1 1-87,-1 10 0,-1-1-166,4 5 1,0 3-312,4 0 1,2-1 87,1-2 1,4-4-674,7-1 0,3-4 36,4 2 1,1-5-343,-1-3 1,4-2 238,0-5 0,3-5 227,-3-2 1,0-3 365,-4-5 0,-3 2-94,0-4 0,-5 0 206,1-1 1,-7-2-24,-3 2 1,-3 2 671,-1-2 1,-1 4-138,-3-4 0,-6 6 80,-8 1 1,-2 2-255,-2 5 1,1-3-111,0 4 1,1-1-976,2 4 1,-1 4 456,5-1 1,1 6 224,5-2 0,27 12 0,11 3 0</inkml:trace>
  <inkml:trace contextRef="#ctx0" brushRef="#br0" timeOffset="3">13031 3412 7966,'-7'0'1116,"0"0"1621,4 0-1458,-6 0-154,8 0-777,5 0 0,5 0-113,8 0 0,-2 0-338,2 0 1,1-1 143,4-3 1,-5 2-360,1-5 1,-1 1 113,0-1 1,-1-3-155,-5 3 0,-1 1 184,1-1 1,-5 0 73,-3-4 1,-2 4 74,-1 0 0,-1 1-30,-2-1 0,-3-2-93,-5 1 0,-3 4 134,0 0 1,-5-1-129,1 2 1,-2-1 58,-1 4 0,-1 4 312,1-1 0,0 9 233,-1-1 0,2 7 316,2-1 1,-1 5-64,5 3 1,0 2 474,3 5 1,5 0-451,3 0 1,2 0-286,1 0 1,6-3-385,4-4 0,6-1 36,5-10 0,5-3-871,2-4 1,7-5-274,0 2 0,6-9-2152,-2-5 3189,2-6 0,-6-12 0,1-8 0,3-1 0,0 0 0</inkml:trace>
  <inkml:trace contextRef="#ctx0" brushRef="#br0" timeOffset="4">13372 3007 7966,'-11'6'0,"2"0"2323,2-3-1645,-3-2 1,9 5 806,-2-2-1002,1-3 0,4 4-72,1-5 0,3-1-363,5-3 1,1-2-1,2-5 1,2 0-513,6-4 0,-1 2 325,0-4 0,1-1-230,-1-4 1,0 4 140,1-4 0,-5 4-486,1-3 1,-5 0 242,2 3 1,-4-2 95,0-1 0,-1 4 264,-3 3 0,-3 5 318,-4 2-24,0 5 649,0-3-319,0 5 0,-3 5-250,-1 2 0,1 3 196,3 0 0,0 4-38,0 1 0,3 4 62,1-2 0,1 2-252,-2-1 0,3 2-270,5-2 1,-4-1-177,0 0 0,0 0-528,4 1 0,2 1-652,-3-5 0,5 1 660,-5 0 1,-3-4 734,4 4 0,-3-18 0,3-4 0</inkml:trace>
  <inkml:trace contextRef="#ctx0" brushRef="#br0" timeOffset="5">13489 2921 10086,'12'0'255,"2"0"0,3-1-226,4-2 1,1 0-30,-1-4 0,11-2 0,5-3 0,3-2 0,0 0 0</inkml:trace>
  <inkml:trace contextRef="#ctx0" brushRef="#br0" timeOffset="6">13948 2634 7808,'-6'0'2888,"-3"0"-2310,7 0 0,-2 1-83,4 2 0,-4 3-60,0 5 1,1 4 56,3 3 0,0 3-94,0 4 1,0 4-192,0 6 1,0-2 15,0 3 0,0-4-582,0-4 0,5 2-151,2-5 0,2 0-519,2-4 0,0-4-444,-1-3 0,1-2 653,0-2 0,3-4 820,0-2 0,10-17 0,-2-5 0</inkml:trace>
  <inkml:trace contextRef="#ctx0" brushRef="#br0" timeOffset="7">13820 2826 7942,'-11'0'1098,"1"0"-1098,-1 0 1175,5-5 0,3 4-609,6-3 0,8 3-488,6 1 0,4-1-145,0-3 0,4 3-468,0-3 0,4 3-1905,0 1 2440,-3 0 0,33 5 0,-28-2 0,1 0 0</inkml:trace>
  <inkml:trace contextRef="#ctx0" brushRef="#br0" timeOffset="8">14310 3103 9995,'11'0'603,"0"0"1,1 0-1421,2 0 0,2 1 817,6 2 0,32 8 0,-22-3 0,-1 1 0</inkml:trace>
  <inkml:trace contextRef="#ctx0" brushRef="#br0" timeOffset="9">14332 3241 7942,'0'6'1819,"1"-1"-1130,3-5 1,-2 0-104,5 0 1,1 0-769,7 0 1,1 0 187,5 0 0,2-4-6,2 1 0,3-1 0,4 0 0,5 1 0,0 0 0</inkml:trace>
  <inkml:trace contextRef="#ctx0" brushRef="#br0" timeOffset="10">15217 2889 7972,'0'6'718,"0"4"0,0-3-90,0 7 0,0 3 129,0 4 0,3 5-208,1 3 0,0 6-182,-4 4 0,0 3-424,0 0 1,0-3 140,0 1 0,0-3-966,0 3 0,0-4 266,0-4 0,1-4 616,2-4 0,-11-11 0,1-3 0</inkml:trace>
  <inkml:trace contextRef="#ctx0" brushRef="#br0" timeOffset="11">15036 2900 10771,'11'0'1071,"4"0"1,6 0-1134,7 0 1,13-3 98,5-1 0,1-1-979,3 2 0,0 2 895,3-3 0,-22 7 1,1 2-1,1 1 1,-1 0-1</inkml:trace>
  <inkml:trace contextRef="#ctx0" brushRef="#br0" timeOffset="12">15100 3455 11128,'10'-5'673,"6"4"-374,1-3 0,9-1-692,6 2 1,2-2 288,5 2 1,0 1 103,3-1 0,-9 2 0,1 1 0,2 0 0,0 0 0</inkml:trace>
  <inkml:trace contextRef="#ctx0" brushRef="#br0" timeOffset="13">15654 3167 7972,'0'6'2061,"1"-2"-1419,3-4 1,-1 0-221,8 0 1,-2 0-535,9 0 1,1-1 102,6-2 0,2 1-1936,5-1 1945,0 2 0,24-4 0,-25 2 0,0 0 0</inkml:trace>
  <inkml:trace contextRef="#ctx0" brushRef="#br0" timeOffset="14">15782 3092 7963,'-1'13'-139,"-3"-2"1,0-2 1266,-4 5 1,3-1-466,1 5 0,3 0-654,-3 3 1,3 1 70,1-1 0,5 2-80,2 1 0,17 13 0,4 7 0</inkml:trace>
  <inkml:trace contextRef="#ctx0" brushRef="#br0" timeOffset="15">16091 3241 7943,'-4'11'4427,"2"-5"-3971,-2-1 0,8-5-191,3 0 1,4-5-48,3-2 1,3-4-589,4-3 1,1 1 308,-1-5 1,1-1-803,3-6 0,-2 2 503,2-6 0,-3 4-342,0-3 1,-2-4 168,-3-4 0,-1 2 234,-6 6 0,-4 1 574,-2 6 0,-3 5-211,-1 1 197,0 8 1,0 4-147,0 6 0,0 0 748,0 4 1,0 3-122,0 5 0,0 4 124,0-2 0,0 5-377,0 3 0,0-3 52,0 3 0,4-1-253,-1 0 1,4 0-68,-3 5 0,3-6-861,-3 2 1,3 1 500,-4-1 1,6 4-680,-2-5 1,-1 1 140,1-3 677,0-1 0,3-4 0,1-2 0</inkml:trace>
  <inkml:trace contextRef="#ctx0" brushRef="#br0" timeOffset="16">16230 3145 7925,'0'-6'2497,"6"1"-2293,4 1 1,6 3-427,5-3 1,5 0 221,3 0 0,11-8 0,7-3 0,5 0 0,-1 0 0</inkml:trace>
  <inkml:trace contextRef="#ctx0" brushRef="#br0" timeOffset="17">16806 2783 7925,'-11'3'116,"0"1"1,4 1 174,0-2 1,4 0 664,-5 4 0,5 0-399,-4 4 0,3 0 152,-3 4 0,5 2-176,-2 8 0,0-1-4,0 4 1,0 4-219,4 4 0,0-1-46,0-3 1,0 0-582,0 0 1,5-1 260,2-2 0,2-3-288,-2-5 1,3-1 245,1-2 1,0 1-1583,3-5 1,-2-3 1678,-2-4 0,15-28 0,4-4 0</inkml:trace>
  <inkml:trace contextRef="#ctx0" brushRef="#br0" timeOffset="18">16603 3049 7920,'-6'0'1561,"1"0"1,7 0-999,1 0 1,4 0-316,8 0 0,-2 0-691,4 0 0,5 0 304,3 0 1,3 0-1866,-3 0 2004,4 0 0,0 2 0,3 1 0,5 0 0,-1 0 0</inkml:trace>
  <inkml:trace contextRef="#ctx0" brushRef="#br0" timeOffset="19">17115 3113 9608,'11'0'1425,"-1"0"1,1 0-1403,0 0 0,3 0 17,0 0 0,5-3-1028,-1-1 1,2 0 142,1 0 845,1 3 0,18-13 0,5 2 0</inkml:trace>
  <inkml:trace contextRef="#ctx0" brushRef="#br0" timeOffset="20">17275 2985 7904,'-7'8'1519,"0"-1"-668,0 0 0,-3 7 475,3 0 1,2 2-719,5-2 1,0-1-38,0 5 0,1-1-1307,3 5 0,1-1 507,2 0 1,2 4 228,-2 0 0,12 0 0,4-4 0</inkml:trace>
  <inkml:trace contextRef="#ctx0" brushRef="#br0" timeOffset="21">17765 2889 7936,'-4'11'2759,"2"-4"-1985,-1 0 1,2-3 1034,1 3-1263,0-5 1,4 3-251,4-5 0,2 0-132,4 0 0,3-1 13,4-3 1,2-5-209,2-5 0,-2-5-346,6 1 0,-4-2-517,3-1 1,-3-6 438,4-1 1,-6 1-128,2-2 1,-7 6 103,-4-2 0,-6 2-209,0 2 770,-6 4 272,-2 7 0,-6 5 34,-5 5 0,1 5 460,-1 2 1,0 7 214,1 4 0,-1 2-439,0 1 0,5 2-251,3 2 1,-2-3-141,2 3 0,-1-2-223,4-2 0,0 0-382,0 1 1,1-1-474,3 0 0,2-3-1382,4 0 0,5-2 2226,-1 2 0,14-7 0,1-7 0</inkml:trace>
  <inkml:trace contextRef="#ctx0" brushRef="#br0" timeOffset="22">17701 3124 7893,'6'0'2366,"-1"0"-1535,-5 0 0,5 0-210,2 0 1,5 0-621,6 0 0,4 0-592,10 0 1,5 0-333,2 0 1,2 0 922,2 0 0,-13 4 0,2 2 0,1-1 0,0 1 0</inkml:trace>
  <inkml:trace contextRef="#ctx0" brushRef="#br0" timeOffset="23">17819 3337 7893,'-7'0'1994,"-1"0"-810,6 0-449,-3 0 1,7 0-295,1 0 1,4-3-250,7-1 1,3-1-66,4 2 0,1 2-201,-1-3 0,-1-1 47,-2 2 0,1-1-179,-5 4 0,0 0 160,-3 0 0,-5 5 52,-3 2 0,-1 0 311,-2 4 1,-5-2-139,-2 9 0,-4-4 387,-3 4 0,1 0-182,-5 3 1,2 1 93,-2-1 1,2 0-107,6 1 0,3-1-171,-1 0 0,6-1-707,-1-2 0,1-2 411,2-6 0,6 1-1427,5 0 1,4-6 710,7-1 1,0-3-2055,3-1 2865,-2-5 0,11-23 0,5-11 0,1-5 0,1 0 0</inkml:trace>
  <inkml:trace contextRef="#ctx0" brushRef="#br0" timeOffset="24">18416 2676 7893,'-11'11'930,"1"0"1,0 0-370,3 4 1,-3 6 357,3 7 1,-2 6-365,-2 5 1,4 0-154,0 7 1,1 1-579,-1 0 1,2 0-152,5-1 0,0-7-322,0 0 1,1-4 305,3-3 343,-3-5 0,23-1 0,0-5 0</inkml:trace>
  <inkml:trace contextRef="#ctx0" brushRef="#br0" timeOffset="25">18501 3263 12565,'0'-11'848,"1"0"-1096,3 1 1,5-2 231,6-2 1,2-3-512,-2-4 0,4-1 234,-2 1 1,0 0 25,1-1 1,-5-2-87,1-1 0,-2-5 69,-2 2 0,0 2 340,-3 1 0,-2 3-357,-5 5 1060,0 1 0,0 9-23,0 0 609,0 5 1,0 9-805,0 7 1,0 4-93,0-4 0,0 2-201,0 6 0,1-1-70,3 0 1,-2 1 64,5-1 0,-5 4-206,2 0 1,1 0 71,-2-4 0,5 0-920,0 1 1,-2 1-162,1-1 0,-4 0-559,4-8 1,-1 4 454,1-4 1076,3 1 0,-9-14 0,4-2 0</inkml:trace>
  <inkml:trace contextRef="#ctx0" brushRef="#br0" timeOffset="26">18586 3135 7850,'-5'0'2027,"0"0"0,6 0-2011,3 0 0,3-1-1107,7-3 0,2-2 1091,6-5 0,7-2 0,6-3 0,2-1 0,0-1 0</inkml:trace>
  <inkml:trace contextRef="#ctx0" brushRef="#br0" timeOffset="27">18874 2740 10649,'0'-10'2928,"5"0"-2497,2 3 0,3-1-484,0 4 1,1-3-20,0 3 1,-1 1 58,1 3 1,0 0-205,-1 0 0,-3 0 54,1 0 610,-6 0 1,3 5-183,-5 2 1,-2 2 361,-1 2 1,-3 3-239,-5 0 0,1 4 318,-1-4 1,0 4-331,1-4 1,3 4-174,-1-4 0,5 4-346,-4-4 0,4 2 170,0-2 0,2-2-1250,1 2 0,1-2 651,2-2 1,5 0-3004,6-3 3574,-2-2 0,41-24 0,-24 7 0,0 0 0</inkml:trace>
  <inkml:trace contextRef="#ctx0" brushRef="#br0" timeOffset="28">19237 2719 7836,'-11'5'1632,"2"-3"-1265,2 5 0,1-3 1022,2 3 0,2 0-617,-5 4 1,3 0 244,-3 4 0,5 2-471,-2 8 1,3 3 141,1 3 1,-4 1-258,1 0 0,-1 2-166,4 1 0,4-3-271,-1 0 0,5-1 71,-5-6 0,5 0-982,-1-4 0,3-1 541,1-2 0,3-3-1937,0-4 0,0-4 2313,-3 0 0,9-28 0,3-4 0</inkml:trace>
  <inkml:trace contextRef="#ctx0" brushRef="#br0" timeOffset="29">19066 3049 10022,'-6'0'3564,"2"0"-3298,13 0 0,-1 0-30,10 0 1,0 0-27,3 0 0,1-3-210,-1-1 0,24-4 0,6 2 0</inkml:trace>
  <inkml:trace contextRef="#ctx0" brushRef="#br0" timeOffset="30">19365 2708 11384,'0'-6'1289,"5"-3"1,1 8-1182,4-3 0,1 2-610,0-2 1,3 3 173,0-3-910,0 3 1004,-3 1 0,-2 1 159,-2 3 1,-2-2 652,-5 5 0,0 1-313,0 2 0,-3 1 760,-1 0 1,-4-1-451,1 1 0,-3 3 109,0 0 0,2 4-262,1-4 0,4 4-61,-4-4 1,4 1-394,0-5 0,2 4-402,1 1 1,1-1-1228,2-4 0,3-4 893,5-2 1,1 1 767,2-2 0,21-18 0,11-9 0</inkml:trace>
  <inkml:trace contextRef="#ctx0" brushRef="#br0" timeOffset="31">19599 2655 7805,'0'11'0,"4"-1"976,0 1 0,4 1-374,-1 2 1,-1 3 688,1 4 1,-1 0-616,1 1 1,3 2 270,-3 1 1,-3 8-388,0-1 1,-3 3-132,-1-3 0,0 3-375,0 1 1,-3 4-348,-1-1 0,-4-2-139,1-1 0,-3-3 373,-1-1 0,4 0-1529,0 0 1,0-5 10,-4-2 1577,6-7 0,-5-3 0,4-4 0</inkml:trace>
  <inkml:trace contextRef="#ctx0" brushRef="#br0" timeOffset="32">19866 3049 14548,'12'0'860,"2"0"0,3 0-911,4 0 1,2 0-350,1 0 1,0 0-1174,5 0 0,-6-3 385,2-1 1188,-2 1 0,3 7 0,1 2 0</inkml:trace>
  <inkml:trace contextRef="#ctx0" brushRef="#br0" timeOffset="33">20037 2900 7787,'-11'6'1913,"2"4"-832,1-3 0,4-1-475,4 1 1,-1 1 243,-3 6 1,3 3-458,-3 4 0,3 2-318,1 1 0,0 0-239,0 5 0,0-6-490,0 2 0,0 1-252,0-1 0,0 0 906,0-4 0,5-4 0,1-2 0</inkml:trace>
  <inkml:trace contextRef="#ctx0" brushRef="#br0" timeOffset="34">20357 3156 7787,'-11'5'5067,"0"-4"-2538,1 3-813,4-3-720,1-1-2955,0 0 1047,4 0 0,1 3 912,7 1 0,31-5 0,8-5 0</inkml:trace>
  <inkml:trace contextRef="#ctx0" brushRef="#br0" timeOffset="35">20623 3135 7765,'0'6'3505,"0"-2"-3442,0-4 0,24-4 0,5-2 0</inkml:trace>
  <inkml:trace contextRef="#ctx0" brushRef="#br0" timeOffset="36">20868 3145 7759,'-4'6'5476,"1"3"-2638,-4-6-1645,5 1-1910,-3-4 717,5 0 0,14-5 0,4-1 0</inkml:trace>
  <inkml:trace contextRef="#ctx0" brushRef="#br0" timeOffset="37">13372 4873 7922,'-7'3'831,"0"1"0,3-1 407,-3-3-106,5 0-77,-3 0-700,5 0 1,5-1-229,2-2 1,4-3 69,3-5 1,2-3-452,6 0 0,-1-7 250,0 0 1,1-1-623,-1-7 1,4 4 330,0-3 0,-1-1-183,-7-3 1,3 4-23,-2 0 0,-4 0-90,-3 0 0,-1 7 369,-7 6 1,1 4-245,-4 0 1031,0 5-435,0 1 514,-5 15 0,4-3-28,-3 7 0,3-2 227,1-2 0,0 6-180,0 2 1,0-2-233,0 2 1,4 0 32,-1 3 0,5 0-170,0 1 0,-3 0-458,3 3 0,-1-2 204,3 2 1,1-2-862,0 2 0,-1-2 471,1 2 1,0-4-1288,-1-3 0,5 1-27,-1-5 1663,0 0 0,-3-32 0,-1-7 0</inkml:trace>
  <inkml:trace contextRef="#ctx0" brushRef="#br0" timeOffset="38">13479 4745 11589,'10'0'693,"6"-4"-627,2 1 0,6-4-756,5 3 1,2-4-691,1 1 1380,0-3 0,1-9 0,4-6 0,2-1 0,1 0 0</inkml:trace>
  <inkml:trace contextRef="#ctx0" brushRef="#br0" timeOffset="39">13884 4329 7922,'0'-11'1326,"0"5"-858,0-3 1,0 3 34,0-5 0,5 4-222,2 0 1,-1 1-111,1-1 1,0-1-209,4 4 0,3 1 94,0 3 0,0-4-163,-3 0 1,1 1 135,2 3 0,-6 1-67,3 3 1,-4-2 77,0 5 0,-1 0 302,-2 4 1,-3 0-74,2-1 0,-3 1 275,-3 0 0,0-1-89,-4 1 1,0 3-89,-3 0 1,0 1 16,3-5 1,-2 2-115,1 2 1,2-4-228,-1 4 0,5-8 130,-2 5 0,3-3-688,1 3 13,0-1 1,5 0-563,2-3 1,4 1-47,3-4 0,-1-1 1109,5-3 0,33-9 0,-20 3 0,1 0 0</inkml:trace>
  <inkml:trace contextRef="#ctx0" brushRef="#br0" timeOffset="40">14342 4489 7891,'-10'6'0,"-1"-2"1232,0-4 1,6 2 162,1 1 75,3-2-1035,1 4 0,5-5-226,2 0 0,3 4-56,5-1 1,-2 1-162,4-4 0,1 0-878,3 0 0,1 0 576,-1 0 1,-1 0 309,-2 0 0,16-5 0,1-1 0</inkml:trace>
  <inkml:trace contextRef="#ctx0" brushRef="#br0" timeOffset="41">14321 4670 7872,'0'6'2505,"0"-1"-2097,0-5 1,5 0-169,2 0 1,4 0-940,3 0 1,-1 0 487,5 0 0,-1 1 211,5 2 0,32-1 0,-22 0 0,-1 0 0</inkml:trace>
  <inkml:trace contextRef="#ctx0" brushRef="#br0" timeOffset="42">14918 4073 7856,'-6'5'1574,"3"2"0,2 0-893,1 4 0,0-2-241,0 9 0,0 6-62,0 8 1,3 5-130,1 10 0,3 7-343,-5-22 1,-1 0-1,1 3 1,0 0 191,-2 4 0,0 0 1,0-1-1,-1 0-77,-1 1 1,0 0 0,1-1 0,0 0-10,-2 0 0,-1-1 0,0-2 0,1 1 72,-3 0 1,1-1 0,0-5 0,0 0-114,-2 27 0,-1-12 178,5-9 0,-5-3-209,5-1 0,-1-5 65,4-2 1,0-4-75,0-3 1,0-3 148,0-4 128,0-5 323,5 4 1,-3-9-46,6 2-260,-1-2 1,7-1-63,0 0 1,5-1-5,-1-2 0,2 2-16,1-3 1,2-1-259,2 2 0,-2-1-209,6 4 0,-6 0-302,2 0 1,-2 0-30,-2 0 0,2 1-568,2 3 0,-6-2-604,2 5 1826,-7 0 0,2 14 0,-6 1 0</inkml:trace>
  <inkml:trace contextRef="#ctx0" brushRef="#br0" timeOffset="43">14940 4158 7821,'6'0'0,"-1"0"667,-1 0 1,3 0 925,7 0 0,4 0-813,7 0 1,2 0-337,5 0 0,5 0-1253,2 0 0,1 1 809,-1 3 0,17 11 0,0 8 0</inkml:trace>
  <inkml:trace contextRef="#ctx0" brushRef="#br0" timeOffset="44">15665 4276 7852,'0'-8'132,"0"1"1,0 4 770,0-4 0,-1 4 204,-3 0-655,-2 2 0,-6 1-105,-2 0 0,1 6-66,-5 4 0,0 6-35,-3 5 1,1 1 82,2 3 0,-1-2-109,5 2 1,1-3-14,6 0 1,2-2-256,5-3 1,5-1 108,2-6 1,7 0-462,4-3 1,6-2 235,1-5 1,8-1-736,-1-3 0,1-3 152,-5-7 1,3 1-152,-2-5 1,0-3 375,0-4 0,-5 0 169,-6 4 1,-2-1 167,-6 1 0,-4 1-27,-2 2 1,-8 3 445,-3 4 0,-4 1-250,-3 3 1,-2 3 286,-6 4 1,1 0-116,0 0 1,4 1-6,3 2 0,0 0-298,3 4 0,3-4 147,8 4 0,24-6 0,13-4 0,2 3 0,-1-1 0</inkml:trace>
  <inkml:trace contextRef="#ctx0" brushRef="#br0" timeOffset="45">16358 4404 7852,'-11'5'4044,"1"5"-2592,4-9-666,1 4 1,11-5-546,4 0 0,2 0-29,6 0 0,0-5-791,3-2 1,0-2 422,1-2 0,-1-1-1054,0-2 1,4 1 662,0-5 0,-1 4-4,-6-4 0,-3 5 193,-4-1 1,-2 5 217,-2 2 490,-2 5 219,-5-3 0,-1 14 526,-3 1 0,2 9-547,-5 2 1,3 1-146,-3 3 0,5 2-129,-2 1 1,3 0-1368,1 0 0,0-4 289,0 1 804,0-3 0,5 9 0,1 2 0</inkml:trace>
  <inkml:trace contextRef="#ctx0" brushRef="#br0" timeOffset="46">15569 4979 7861,'-17'0'462,"-3"0"-125,2 0 0,-1 0 202,2 0 1,-4 1 226,4 3 0,0 2-268,-1 5 0,2-1 134,-2 1 1,2 4-237,6 3 1,3-1-30,0 0 1,4 1-286,0 4 0,3-6-197,3-2 1,8 2 52,7-2 1,2 0-256,1-3 1,2-5-54,2-3 1,2-1 181,5-2 0,0-6-591,0-5 1,0 0 262,0-3 0,-1-3-76,-3 0 0,0-2 236,-6 1 1,-3-2 290,-9 2 1,0-1 167,-3 1 1,-2-1-146,-5 5 1,-6 0 288,-5 3 1,-3 4-189,-4 0 0,-2 5 44,2-2 1,-2-1 34,-1 2 0,1 0-277,2 7 1,-1-3-180,5 3 1,1 2-816,5 1 1133,4-2 0,46 14 0,12-2 0</inkml:trace>
  <inkml:trace contextRef="#ctx0" brushRef="#br0" timeOffset="47">16294 5033 7861,'-12'0'972,"-2"0"0,2 0-386,-2 0 0,2 0 394,1 0 0,1 0-427,-1 0 1,4 4-12,0 3 1,1 3-163,-1 1 1,2 0-22,5 4 1,0-2-151,0 4 1,6-2-59,4 2 1,2-4-177,6 2 0,-2 0 100,5-1 1,-2-4-403,6-7 0,1-1 247,-1-2 1,3-2-723,-3-1 0,3-3 359,-3-5 1,0-3-174,-4 0 0,0-5 175,-4 1 0,-1 1 171,-6 0 0,-4 4 344,-2-2 0,-3 0-120,-1 1 0,-2 0 223,-5 3 1,-2 0-122,-8 1 0,2-1-155,-2 0 0,2 5 84,-2 3 1,2-2-854,-2 2 1,2-2 48,-2 1 819,4 3 0,7-27 0,7-2 0</inkml:trace>
  <inkml:trace contextRef="#ctx0" brushRef="#br0" timeOffset="48">16678 4126 12246,'10'-6'912,"7"2"-530,4 4 0,2 0-170,5 0 0,1 0-202,3 0 1,2 0-90,-2 0 1,1 0-56,-8 0 0,0 4-128,-4 4 1,-4 1 178,-3 2 0,-3-1-197,-4 1 0,-2 1 53,-5 2 0,0 1 227,0 3 1,-2 4 26,-1-1 1,-3 1 80,-5 7 1,-1-1 200,-2 4 0,6 0-73,-3 0 1,3 4 282,-3-1 1,5 8-168,3-4 1,2 1 49,1-4 0,0-3-82,0 3 0,1-1-185,2-3 1,0 2 76,4-5 0,0 0-295,4 0 1,-2 4 61,-2-4 1,3 0-50,-3-4 1,-1-2-218,1 1 0,-5 2 139,2-1 1,1 0-42,-2-3 1,1 0 71,-4 3 0,0-4 417,0 1 1,0-1-129,0-3 1,-5-2 514,-2 2 0,-3-5-138,0 1 1,-1-2 35,0-1 0,1-4-265,-1 0 1,-1-5-109,-2 2 0,2-3-941,-2-1 1,-3 0 519,-1 0 1,3-8-3772,1-3 3980,-3-7 0,1-12 0,-6-10 0</inkml:trace>
  <inkml:trace contextRef="#ctx0" brushRef="#br0" timeOffset="49">17392 4190 8302,'-6'0'1652,"2"0"0,4 6-973,0 5 0,0 5-260,0 9 0,0 9 5,0 8 1,0 7-202,0 8 1,0 3-357,0-26 0,0 0 1,-1-1-1,0 0 252,0 2 0,-1 1 0,0-3 0,-1-1-88,0 0 1,-1 0-1,-1-1 1,0 0 95,-2 22 1,1 3-36,-1-7 0,5-6-134,-2-4 1,3-4 42,1-3 0,1 0-68,3 0 0,2-5 7,5-2 1,-1-6 70,1-2 1,3-4 33,0 2 1,5-7 124,-1-1 1,3-5-544,4 2 0,2-3-68,5-1 0,-3-1 3,-1-3 1,0 2-263,0-5 1,3 3 699,-3-3 0,3 0 0,1-4 0</inkml:trace>
  <inkml:trace contextRef="#ctx0" brushRef="#br0" timeOffset="50">17328 4254 7899,'5'-6'1295,"2"3"0,4-2-779,3 1 0,4-4 35,7 1 0,7 1-847,7-1 0,3 4 251,5-5 0,3 6-3988,4-2 4033,-3 3 0,-19 5 0,2 2 0,2 0 0,0 0 0</inkml:trace>
  <inkml:trace contextRef="#ctx0" brushRef="#br0" timeOffset="51">18011 4308 7899,'-15'-8'762,"1"1"0,-4 5-219,4-2 0,-4 3 294,4 1 1,-4 0-341,4 0 0,0 3 403,3 4 1,-2 0-384,3 7 0,-2 3 113,8 0 0,-3 5-194,4 3 1,-1-3-169,4 3 0,5-2-233,2-2 1,6-3 147,1-1 0,9-4-496,-2 2 0,3-8 265,-3-4 0,4-2-708,0-1 0,1-4 337,-1-3 0,-4-3-513,0-1 1,0-4 246,-7-3 0,4 2 219,-4-2 0,-5 1 307,-5 0 0,-3-2-49,-1 4 0,-1-2 350,-3 2 1,-3 1-180,-7 4 0,1 2 183,-5 1 1,-3 5-76,-4-2 0,-1 3-407,1 1 1,1 6-266,-4 5 1,2 1-415,1 5 1,1 2 1014,10 6 0,4 26 0,8-20 0,0 0 0</inkml:trace>
  <inkml:trace contextRef="#ctx0" brushRef="#br0" timeOffset="52">17957 4937 7882,'-10'0'0,"-5"0"1096,1 0 1,-1 0-454,1 0 0,2 0 308,-2 0 1,2 1-413,1 2 0,2 3-89,1 5 1,0 3-124,5 0 1,-1 5-41,4-1 0,0 3-130,0 4 1,5-6-120,2 3 1,4-5-354,3 1 1,-1-2 288,5-6 1,-1 0-569,5-3 0,-1-2 286,0-5 1,1 0-448,-1 0 1,0-5 238,1-2 1,-1-4 42,0-3 0,-4 1 265,-3-5 1,-2 4-8,-1-4 0,-5 4 353,-3-4 0,-2 4-183,-1-4 0,-4 4 350,-4-4 1,-5 5-176,-1-1 1,-5 2 21,1 1 1,2 2-59,-2 2 0,4-3-865,-4 3 0,4 1 108,-4-1 663,10 5 0,3-3 0,11 5 0</inkml:trace>
  <inkml:trace contextRef="#ctx0" brushRef="#br0" timeOffset="53">18586 4425 7873,'-10'5'0,"-1"-3"3594,0 5-1693,6-5-985,0 3 1,6-1-412,3-1 1,3 1-129,7-4 0,2 0-547,6 0 0,-1-4 179,0 1 0,1-6-766,-1 2 1,0-2 578,1-2 1,3-3-406,0 0 1,-4-4 13,-3 4 1,-5-2-279,1 2 1,-2 2 197,-2-2 880,-4 2 434,-1 2 0,-6 4-449,-3 2 0,0 8 874,-4 3 1,-1 7-459,2 4 1,-1 2-131,0 1 1,0 1-212,5-1 0,-4 4-239,3 0 0,-1 4-896,2 0 1,1-2 556,-1 1 1,2 0-3459,1 0 3745,4 3 0,7 1 0,6 6 0</inkml:trace>
  <inkml:trace contextRef="#ctx0" brushRef="#br0" timeOffset="54">18810 4947 7852,'-21'6'0,"0"-1"0,-1-1 1593,1-1 0,5 5-736,1-1 0,3 4 475,2 3 0,3-1-534,0 5 1,4 0-36,0 3 0,1 1-342,2-1 0,2 0-284,1 1 0,3-6-263,5-2 1,3-2-313,0-1 0,5-2 94,-1-2 1,2-2 308,1-5 0,2-1-1224,2-3 0,-5-5 518,5-5 1,-10-4-86,3 4 1,-1-4 315,-3 4 1,-4-5 405,-2 1 0,-6-1 433,2 1 1,-3-2-314,-1 2 0,-5 2 377,-2-2 0,-3 5-239,0-1 1,-5 3 55,1 4 0,-5-1 36,2 4 1,-2-3-648,1 4 1,-1-1 250,5 4 1,-4 0 149,4 0 0,4-9 0,5-3 0</inkml:trace>
  <inkml:trace contextRef="#ctx0" brushRef="#br0" timeOffset="55">18842 4094 7823,'0'6'2911,"2"3"-2130,1-6 1,4 1 181,7-4 0,8 0-418,6 0 1,4 0-645,4 0 0,0 0-273,4 0 1,0 0 350,-5 0 0,0 3-582,-7 1 1,-3 3 458,-7-4 1,-4 6-478,-7-2 0,1 2 188,-4 2 1,0 1 521,-4 2 1,-5 0 39,-2 8 1,-4-2 220,-3 8 0,2 1-166,-2 3 1,-2 1 144,2 2 1,1 7 315,6 4 0,-1-3-322,4-4 1,1 0 160,3 3 0,0 3-140,0-2 0,4 1-230,3-9 1,4 1-43,3-4 1,-2 0-230,2 0 1,2-1-56,-2-3 1,0 2-285,-3-5 1,0 3 55,-1-3 1,-3 0 150,0-4 0,-4 1-130,0-1 1,0-1 186,0-2 0,-1-3 274,1-4 64,-6 0 1,-3-2 209,-5-2 1,-3 1 51,-1-4 0,-2-1-187,2-3 0,-3 0-223,0 0 1,1 0 115,-1 0 0,2 0-1380,-2 0 1,-2-4 1305,2-3 0,-2-31 0,-1-8 0</inkml:trace>
  <inkml:trace contextRef="#ctx0" brushRef="#br0" timeOffset="56">19642 4638 10201,'11'0'2851,"1"0"-2783,2 0 1,-1 0-139,5 0 0,-1 4-266,5-1 0,-1 1 336,0-4 0,29 0 0,7 0 0</inkml:trace>
  <inkml:trace contextRef="#ctx0" brushRef="#br0" timeOffset="57">19706 4819 7799,'0'6'6521,"0"4"-5820,0-9 1,1 7-305,3-4 1,3-1-346,7-3 1,-1 0-594,5 0 1,-4 0-685,4 0 0,0 4 1225,3-1 0,15 10 0,3-1 0</inkml:trace>
  <inkml:trace contextRef="#ctx0" brushRef="#br0" timeOffset="58">20293 4137 9878,'0'-6'1990,"0"3"-1643,0 6 1,3 4-136,1 7 0,3 9 194,-4 9 1,2 7-69,-1 11 1,-3 9-516,1-24 0,-1 1 1,0 1-1,-2 1 309,0 1 1,-1 0 0,-1-1 0,0 1-1,-2 2 1,-1 0 0,3-4-1,-1 0-22,1-1 1,-1-1 0,1-2 0,0-2 218,-4 23 0,2-6-168,5-2 1,-3-11 50,-1-7 1,1-4-191,3-3 0,4-3 55,3 0 0,3-5-391,1 1 1,0-3 56,4-4 0,2 1 451,8-4 1,3-1-426,4-3 0,1 0 60,2 0 1,0-1-632,4-3 1,-8 2 350,1-5 0,-8 1-377,1-1 1,0-1 336,-3 4 0,-2 1-1470,-6 3 1961,-7 0 0,-7 0 0,-12 0 0</inkml:trace>
  <inkml:trace contextRef="#ctx0" brushRef="#br0" timeOffset="59">20197 4094 7899,'10'0'-104,"1"-1"52,0-2 0,4 1 915,3-1 0,5-2-331,2 2 0,6-1-797,1 4 1,5 0 167,6 0 1,-6 4 96,-1-1 0,21 15 0,-26-9 0,-1 0 0</inkml:trace>
  <inkml:trace contextRef="#ctx0" brushRef="#br0" timeOffset="60">20890 4212 7881,'-16'3'500,"-1"1"0,0-1 111,-1-3 0,2 5 598,-2 2 1,-1 3 61,5 0 1,-1 6-624,5 1 0,4 5 166,2 3 0,3-2-309,1 6 0,1-6-297,3 2 0,3-2-210,7-2 0,4-4-257,7-3 0,2-3 62,5-4 1,-1-3-188,-3-4 0,3-1-577,-2-2 1,1-4 402,2-8 1,-4 2-166,-3-4 0,-8 2 241,-3-2 1,-2 0 476,-1-1 1,-5-1-47,-3 5 1,-6-1 126,-4 0 0,-4 4 305,-3-4 1,-3 4-254,-4 0 0,-1 4-129,-3 0 0,1 4 83,-5 0 0,5 2-1340,-5 1 0,5 0 1258,0 0 0,-13 19 0,-2 4 0</inkml:trace>
  <inkml:trace contextRef="#ctx0" brushRef="#br0" timeOffset="61">21903 4244 7780,'0'-11'0,"-1"0"738,-3 1 0,-2-1-396,-5 0 1,1 2 444,-1 2 1,-4 2-261,-3 5 1,-2 1 174,-2 3 1,1 5-172,0 5 1,-1 7 38,1 0 1,1 1 165,2 7 0,4-4-285,7 3 1,-1-1-278,4 2 0,2 0 30,5-4 1,4 0-227,8-4 0,5-2 116,5-4 1,4-2-343,0-10 0,3 1-94,3-4 0,-2-1-367,3-3 0,-3-5 145,-1-6 0,-1-4 206,-3 2 0,-3-5-70,-7-3 1,0 3 79,-8-3 0,-1 6 403,-9 1 0,-3 2-94,-4-2 1,-1 0-10,-10 8 0,-3-3-91,-4 5 1,-3 4-118,3 0 0,-4-1-249,4 2 1,-3-1 161,3 4 1,-1 0 342,1 0 0,-7 14 0,-6 4 0</inkml:trace>
  <inkml:trace contextRef="#ctx0" brushRef="#br0" timeOffset="62">21007 4830 7759,'-25'0'282,"0"0"1,0 0 147,4 0 0,-4 0 269,0 0 0,-4 0 110,0 0 1,3 5-330,1 2 0,3 2-88,0 2 0,6 4-190,2 3 1,3 2 113,4 2 1,2-1-176,5 0 1,1 1-155,3-1 1,3-3-27,7-1 1,4-2-195,7 2 1,2-5-558,5-1 1,0-2 391,0-5 1,1 0-475,3-4 0,1-5 353,2-2 0,-4-3 85,-6 0 1,0-2 114,-4-2 1,2-2 83,-5-2 0,-5-1 104,-9 5 1,-4-4 81,-4 4 1,-2-4 173,-5 4 0,-1 0-147,-10 3 1,0 1 285,-3-1 1,-4 0-134,0 1 0,-4 4-12,5 2 1,-1 3-164,3 1 0,1 0-142,0 0 1,5 2 185,6 5 0,42 24 0,-9-8 0,1-1 0</inkml:trace>
  <inkml:trace contextRef="#ctx0" brushRef="#br0" timeOffset="63">21764 5001 7759,'0'-11'143,"-5"4"-143,-2 0 0,-2 3 688,-2-3 0,0 5-211,1-2 0,-4 3 94,-1 1 1,-2 1-135,2 3 1,-2 5 16,2 5 0,1 5-145,4-1 0,0 2 83,3 2 0,-1 2-126,4 1 1,2-3-65,5-5 1,4 0-333,8 1 0,2-3 172,8-4 1,-1-5-495,4-3 0,4-3 42,4-3 1,3-4-182,-3-8 1,3 0 275,-4-3 1,-3-5-35,-3 1 1,-6-3 239,2 1 0,-5 1-119,-5-2 0,-2 3 327,-10 0 1,-4 5-47,-6-1 0,-4 1-111,-3-1 1,-3 4-78,-4 7 0,0-1-127,-1 4 1,1 1-561,0 3 1,1 0 821,2 0 0,-12 9 0,2 3 0</inkml:trace>
  <inkml:trace contextRef="#ctx0" brushRef="#br0" timeOffset="64">22041 3966 9708,'2'-7'945,"1"0"1,4 5-619,7-2 1,3 3 248,4 1 0,9 0-273,2 0 1,7 1-284,0 3 1,3 2 96,0 4 0,1 2-99,0 2 1,-2-2-89,-2 3 1,-2-4-54,-5 0 1,-5 3-171,-2 0 0,-8 4 145,-7-4 0,-4 9-66,-6-2 1,-2 8-35,-5-1 1,-5 8 1,-9 3 0,-4 3 200,0 5 0,3 1 305,5 6 0,4-5 33,-2 1 1,8-5-142,4 1 1,-2 0 490,1-3 1,2 1-262,6-9 1,-2 1 210,5-4 0,4 0-314,3 0 1,4-5-245,-4-2 0,1 1-115,0-1 0,-4 5 119,4-2 0,-3-1 159,-2 2 1,-4-1 124,-2 4 1,0 0-105,0 0 1,0-3-113,-4-1 1,-5-4 429,-2 1 0,-3-4-99,0-3 1,-1-3 66,0-4 0,-4-1-306,-3 1 0,-1-5-183,1-2 0,-2 0-354,2 0 1,-5-1 310,-2-3 0,0 0-1720,4 0 0,-1-3 852,1-1 1,-4-4-1550,0 1 2445,-4-3 0,6-7 0,-1-5 0,-3-1 0,-1 0 0</inkml:trace>
  <inkml:trace contextRef="#ctx0" brushRef="#br0" timeOffset="65">17648 3455 7996,'17'-5'0,"4"-2"708,0-7 0,7-1-184,7-6 0,13-3-292,-21 9 0,2-2 0,5 1 0,0-1-508,3 0 0,1-1 0,2-3 0,0-1 412,4-3 1,1 0-1,1 0 1,0-1-119,1 1 1,-1 0-1,0 2 1,0-1 62,-4 3 1,-2-1-1,0 1 1,-1 0-187,0-1 0,1 1 0,-1 2 0,0 0-17,-2 1 1,0 1-1,0 0 1,-1 1-165,-4-1 1,0 2 0,-2 0 0,-1 1 6,0 0 1,-1 0 0,24-9-272,-6 2 0,-6 4 157,-11 7 0,-3 0 5,-5 3 26,-4-2 1237,-2 7-1655,-9-2 1027,-1 4 1,-10 4-1,-1 2 1</inkml:trace>
  <inkml:trace contextRef="#ctx0" brushRef="#br0" timeOffset="66">19173 2484 7749,'5'-6'1085,"1"2"-711,4 4 1,7 0-174,4 0 1,5-2-349,6-1 0,1 2 108,3-3 1,-2 2-319,5-2 0,-5 3 191,-2-2 1,-5 1-96,-6 2 1,-4 2-80,-3 1 492,-7 3 0,-2 5-65,-5-1 1,-5 5 79,-2-1 0,-4 1 324,-3-1 0,-1-1-175,-3 5 0,-2-1-38,2 1 1,3-3-72,0-4 1,4-1-420,0 1 1,4 0 113,0-1-1755,4 1 1853,-1 0 0,51-29 0,-17 5 0,-1 1 0</inkml:trace>
  <inkml:trace contextRef="#ctx0" brushRef="#br0" timeOffset="67">20069 2228 7997,'-11'0'-291,"0"-1"563,1-2 0,3 2 575,-1-3 1,-2 3-344,-4 1 0,-1 1-151,5 3 0,-5 3 248,1 7 1,-4 2-168,4 6 0,-1-1 132,1 0 0,5 4-169,-1 0 0,6 4-232,1-5 0,3 1-411,3-3 0,8-5 264,7 1 0,2-5-657,1 1 1,5-6 383,3-5 1,-2-2-293,1-1 1,-1 0 156,2 0 0,-3-4-503,-5-4 0,1-2 294,-1-4 1,-4 1 385,-3-5 0,-7 4 126,-4-4 1,-1 5 180,-2-1 1,-6-2 229,-5 2 1,-1 0-272,-6 3 0,1 0 343,-5 1 1,1 3-180,0-1 1,-1 5 18,1-4 1,0 4 20,-1 0 0,2 2-719,2 1 462,3 0 0,23 0 0,5 0 0</inkml:trace>
  <inkml:trace contextRef="#ctx0" brushRef="#br0" timeOffset="68">1013 8061 12936,'5'6'2491,"2"4"-1938,7 1 0,2 1-507,2 6 1,5-4-950,-1 4 0,6 1 627,0 5 1,2-2-473,-1-1 1,0-1 307,-4-6 440,0 1 0,-4 0 0,1 2 0</inkml:trace>
  <inkml:trace contextRef="#ctx0" brushRef="#br0" timeOffset="69">981 8370 8710,'0'-7'1087,"0"0"0,2 0-512,1-4 0,8-1-98,7-2 0,4-6-129,6-5 0,2-1-487,9 1 1,-1 2-509,1-1 1,-2 1-458,-5 2 1,0 4 1122,0 3 0,-10 2 1,-1 1-1</inkml:trace>
  <inkml:trace contextRef="#ctx0" brushRef="#br0" timeOffset="70">1696 7741 7951,'-11'6'0,"2"0"0,2-3 0,-3 1 969,3 6 1,-1 0-389,1 8 0,-3 5-211,3 9 0,-3 5-308,0 6 1,-1 7-181,0-1 0,6 5-339,1-8 1,3-1 311,1-6 1,1-4-464,3-6 0,1-4 608,6-7 0,9-8 0,3-5 0</inkml:trace>
  <inkml:trace contextRef="#ctx0" brushRef="#br0" timeOffset="71">1866 7741 7915,'-6'0'1951,"-2"5"-1531,5 2 0,-1 2-1,4 2 1,0 9 180,0 5 0,-1 7 18,-3 7 0,3 5-227,-2 9 0,1 0-403,2 1 0,0-5 243,0 1 1,2-10-703,1 0 1,-2-7-215,3-5 0,1-2-654,-2-4 0,2-7 532,-2-4 807,-1-5 0,-2-25 0,-6-5 0</inkml:trace>
  <inkml:trace contextRef="#ctx0" brushRef="#br0" timeOffset="72">1738 8082 7914,'2'-9'2103,"1"1"0,3 3-1866,5 1 1,1 2-1178,2-6 1,2 5-916,6-4 1855,-1 4 0,19-11 0,5 2 0</inkml:trace>
  <inkml:trace contextRef="#ctx0" brushRef="#br0" timeOffset="73">2005 7730 7900,'0'6'1664,"0"4"0,4-4-1049,-1 4 1,5 4-146,0 1 1,1 2 2,2-2 1,3 7 4,0-1 0,0 4-98,-3 0 0,0 4-100,-1 6 1,0 2-197,-3 2 0,-2 1 88,-5-4 0,-4 4-577,1-1 0,-6 1 309,2 0 1,-2-5-1551,-2-6 1,4-3 1645,0-5 0,4-5 0,-1 0 0</inkml:trace>
  <inkml:trace contextRef="#ctx0" brushRef="#br0" timeOffset="74">2389 7954 7880,'6'0'1295,"0"4"-689,-3-1 0,0 1-296,4-4 0,3 0-96,5 0 1,0 0-547,-1 0 0,3 0-245,4 0 1,-1 0 576,-2 0 0,16 0 0,1 0 0</inkml:trace>
  <inkml:trace contextRef="#ctx0" brushRef="#br0" timeOffset="75">2421 8082 7842,'-5'6'1329,"5"2"259,0-4 0,6-1-1014,8-3 0,1 0-218,6 0 1,-2 0-1617,6 0 1,-2 4 171,2-1 1088,-2 1 0,22-9 0,0-1 0</inkml:trace>
  <inkml:trace contextRef="#ctx0" brushRef="#br0" timeOffset="76">3594 7400 7861,'0'-11'147,"-1"0"37,-3 1 1,3-1 364,-3 0 1,0 4 697,0 0 1,-3 4 811,3-5-985,-4 6-623,2-3 1,-3 7-47,2 1 1,-3 3-8,3 5 0,-1-1-150,1 1 0,-3 4 98,3 3 0,-1 2-12,1 2 0,-3-1-81,3 0 0,1 4 383,-1 0 1,1 5-226,-1-2 0,1 3 398,3 1 1,1 0-293,-1 0 1,3 3 54,3 1 1,0-1-410,4-3 1,0-1-105,4-2 1,3 2 12,0-3 1,0-1-121,-3 2 0,0-5 132,-1 5 1,0-2 47,-3 2 0,-1-2-110,-3-2 0,-2-3-1,3 3 1,-4 1 216,-4-1 0,2-4-39,-5-3 0,0-4-4,-4 4 0,-3-5-220,0 1 0,-4-5 118,4-2 1,-5-5-706,1 2 0,1-3 332,0-1 1,2-5-600,-2-2 1,2-2 361,-2-2 1,4 0-1785,-2 1 1,5-1 355,3 0 1945,2-4 0,24-6 0,5-7 0</inkml:trace>
  <inkml:trace contextRef="#ctx0" brushRef="#br0" timeOffset="77">3359 8743 7861,'-10'11'1457,"-1"-1"-358,0 6 0,2-3-457,2 5 1,2-5 331,5 1 1,1-2-427,3-2 0,2 1-652,4 0 0,4-1 133,1 1 1,4-5-474,-2-2 1,4-3 350,0-1 1,-3 0-439,-1 0 1,-2-6 251,2-5 1,-4-1-78,2-6 0,-5 5 117,-3-1 1,-2-1 7,-5 1 1,0-4 442,0 4 1,0-1-107,0 5 1,-5 0 55,-2 3 1,-3-2-175,-5 2 0,4 2-299,-4 1 0,4 0 244,0 0 0,0-1 67,1 2 0,-15-17 0,-4-9 0</inkml:trace>
  <inkml:trace contextRef="#ctx0" brushRef="#br0" timeOffset="78">3615 6813 7859,'-10'0'0,"2"-3"1077,1-1 1534,5-4-1886,-8 7 0,8-4 104,-5 5-357,5 0 0,-7 6-114,6 4 1,-2 6 220,1 5 0,2 5-190,-5 3 1,5 2 129,-2 0 0,3 5-225,1 0 0,1-1-298,3-3 1,5-1-657,5-3 1,5-2 498,-1-4 1,2-6-630,2-1 1,-1-5 337,0-3 1,2-2 451,2-5 0,7-43 0,-13 17 0,-1-1 0</inkml:trace>
  <inkml:trace contextRef="#ctx0" brushRef="#br0" timeOffset="79">3423 6984 7859,'7'-1'294,"0"-3"0,-3 3 622,3-3 1,0 0-364,4 0 0,4 0-298,3 4 1,2 0-386,2 0 0,2 0 130,1 0 0,29 5 0,2 1 0</inkml:trace>
  <inkml:trace contextRef="#ctx0" brushRef="#br0" timeOffset="80">3903 7911 7864,'-7'4'454,"0"0"0,0 4 2004,-4-1-1070,5-2 121,1 4-991,5-3 1,5 4-50,2-3 1,4-3-316,3-4 1,3 0-237,4 0 1,0 0-416,1 0 0,-1 0 398,0 0 1,1-4-537,-1-3 0,-3-1 278,0-2 0,-5 2-164,1-7 1,-6 2 78,-1-1 0,-4 2 51,0-2 1,-2-1 182,-1 0 0,-1 0 146,-2 1 1,-4 2 54,-8-2 1,2 5-44,-5 2 0,1 4 276,-5-4 0,1 4-127,0 0 1,-1 6 554,1 4 0,3 6-125,1 2 1,0 4 66,-1-2 0,6 8 530,5 4 1,5 0-530,-2 0 1,3 1 65,1-1 1,5 1-221,2-2 1,7 0-700,4-6 1,3-1-30,4-10 0,2 1-1042,5-9 1,0 1 425,0-4 901,0-5 0,2-25 0,2-12 0,-9 10 0,-1 1 0,1 0 0</inkml:trace>
  <inkml:trace contextRef="#ctx0" brushRef="#br0" timeOffset="81">4362 7581 8384,'0'6'2675,"0"-1"-2143,0-5 0,4-2-135,3-1 0,4-4-363,3-7 0,3 0 128,4-3 1,1-1-457,-1-3 1,1-2-30,3-2 1,-1 2-333,4-6 0,-4 1-234,1-4 1,-6 4 384,-1 4 1,-6 1 155,-2 2 1,0 8-91,-7 2 379,1 7 0,-5 0 243,-3 4 125,3 4 0,-7 6 431,4 4 0,-1 2-375,2-2 1,2-1 237,-3 5 1,3-2-56,1 2 0,1 2-254,3-2 0,-2-2-82,5 2 1,-3 0-454,3 3 0,-4-3 230,4 0 1,1-2-354,2 2 1,-3 1-247,0-5 0,0 4 610,4-4 0,0-9 0,-1-6 0</inkml:trace>
  <inkml:trace contextRef="#ctx0" brushRef="#br0" timeOffset="82">4522 7442 11420,'10'0'510,"6"-1"-819,1-2 0,5 1 247,3-1 1,-2 2 61,6 1 0,0 0 0,3 0 0,5 0 0,0 0 0</inkml:trace>
  <inkml:trace contextRef="#ctx0" brushRef="#br0" timeOffset="83">4980 7112 7945,'-11'0'246,"4"3"86,0 1 1,4 4 508,-4-1 1,4 4-307,0 3 0,-2 3-144,1 4 0,-3 9-96,4 2 0,-1 2-82,4-2 0,0 4-361,0-1 1,0 4 24,0-3 0,0-4-77,0-4 1,5-5-265,2-2 0,0-2-1561,4-8 2025,-8 2 0,35-55 0,-2-6 0</inkml:trace>
  <inkml:trace contextRef="#ctx0" brushRef="#br0" timeOffset="84">5129 7154 7864,'-1'8'537,"-2"-1"0,1 0-136,-1 3 1,2 1 279,1 0 1,0 4-247,0 3 1,0 3-157,0 4 1,0-1-54,0 4 1,3 1-407,1 3 0,1-2-189,-2-1 0,-1 0-389,6-4 1,-5 4-1435,4-4 2192,-4 0 0,6-14 0,-3-1 0</inkml:trace>
  <inkml:trace contextRef="#ctx0" brushRef="#br0" timeOffset="85">5033 7442 9006,'0'-6'1646,"6"-2"-2140,5 5 0,1-2 228,6 1 0,1 2-728,5-5 0,0 3 994,5-3 0,18 0 0,9-4 0</inkml:trace>
  <inkml:trace contextRef="#ctx0" brushRef="#br0" timeOffset="86">5353 7400 7864,'6'4'901,"-1"-2"0,0 2-591,2-4 1,2 0-314,2 0 0,1 0 86,2 0 1,1 0-815,3 0 0,2 0 731,-2 0 0,26-9 0,7-3 0</inkml:trace>
  <inkml:trace contextRef="#ctx0" brushRef="#br0" timeOffset="87">5652 7133 8384,'-6'5'1469,"-4"-4"1,9 8-994,-2-1 0,2 2 346,1 4 0,0 3-336,0 4 0,0 5 79,0 3 1,0 2-169,0 1 0,0 0-69,0 0 0,4-2-355,3-1 0,-1-3-403,1-5 0,4-1-85,3-2 1,1-4-671,-5-6 0,4-3-766,1-1 0,2-3 1951,-2 3 0,8-27 0,0-6 0</inkml:trace>
  <inkml:trace contextRef="#ctx0" brushRef="#br0" timeOffset="88">5375 7197 7841,'-11'0'0,"0"1"1647,1 3-284,-1-3 26,0 4-957,5-5 1,3-1-121,6-3 1,3 3 70,5-3 0,0-2-89,-1-1 1,5 1 27,-1-1 1,4 4-113,-4-4 1,4 1 209,-4-2 1,3 0-28,-2 5 0,0-2-3,-1 1 1,-2 3 87,2-2 1,-2 1 193,-1 2 1,-4 0 42,0 0 0,0 2-252,4 1 1,-4 0-295,0 4 1,-1 0 40,1 3 1,3-2-747,-3-1 0,-1-4 399,1 4 0,0-3-1655,4 3 0,-1-5 295,1 2 0,3-3 34,0-1 1,2-5 1462,-2-2 0,7-26 0,7-7 0</inkml:trace>
  <inkml:trace contextRef="#ctx0" brushRef="#br0" timeOffset="89">5908 7037 10863,'10'5'1374,"1"2"0,5 4-885,1 3 1,3 4-67,2 7 0,-1-2 115,0 6 0,1 3-67,-1 3 0,-4 2 63,-3-2 0,-3 2-152,-4 2 0,-3 2-99,-4-6 0,-4 5-1041,-3-1 0,-4-2 532,-3-1 1,2-2-3905,-2 2 4130,2-3 0,-23-6 0,-5-7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0:52:58.657"/>
    </inkml:context>
    <inkml:brush xml:id="br0">
      <inkml:brushProperty name="height" value="0.053" units="cm"/>
      <inkml:brushProperty name="color" value="#FF0000"/>
    </inkml:brush>
  </inkml:definitions>
  <inkml:trace contextRef="#ctx0" brushRef="#br0">13116 6205 7825,'-15'0'1133,"3"-3"-847,-2-1 0,2 1 1173,1 3 1,4 0 111,0 0-34,5 0-592,-3 5-586,5 0 0,1 5-133,3-3 0,3 1 12,7-4 1,-1 3-304,5-3 1,0-1 103,3-3 1,-1 0-509,-2 0 1,2 0 41,-2 0 1,1-3-328,-2-1 1,2-3 312,-4 3 1,-1-4 55,-4 1 0,0-3 227,-3 0 0,-2-2-101,-5-2 0,0 2 152,0-2 0,-5 2-96,-2 1 1,-7 1 187,-4-1 0,-2 1 25,-2 3 1,1 3 154,0 4 1,-2 0 218,-2 0 1,3 8 311,-3 2 0,3 8-39,0 0 0,6 3 534,1 4 1,4 1-304,0 3 0,5 2-400,2-3 0,6-2-355,5-1 0,1 0 26,10-4 1,3 2-899,4-9 0,5-4-166,-2-2 0,3-6-744,1 2 1,-1-3 671,-3-1 977,3-5 0,6-34 0,-15 13 0,-1 0 0</inkml:trace>
  <inkml:trace contextRef="#ctx0" brushRef="#br0" timeOffset="1">13447 5918 7871,'-11'6'345,"0"-3"0,4-2 509,0-1 0,4 0 1173,-4 0-915,4 0-325,-2 0 1,15 0-450,4 0 0,0-4-195,1-4 1,0-1-238,-1-2 0,5-1-29,-1-2 0,2 1-329,1-5 0,-3 4-80,0-4 1,-1 1 184,0-5 1,2 1-358,-5 0 0,3 3 238,-6 0 1,2 5 116,-6-1 0,-2 2 261,-2 1 0,-2 4 289,-1 0 885,0 5-871,0-3 0,-3 10 185,-1 2 1,1 2-139,3 2 0,0 1 466,0 2 1,0-1-231,0 5 1,0-4-111,0 4 1,3-2-349,1 2 1,4 2-249,-1-2 1,-1-1-240,1 1 1,0-4-611,4 3 1,-4 0-1880,0 1 2936,0 2 0,4-3 0,0 4 0</inkml:trace>
  <inkml:trace contextRef="#ctx0" brushRef="#br0" timeOffset="2">13596 5800 9302,'-6'-4'2167,"3"-1"-1979,6-2 0,3-2-597,5 6 1,4-4 4,3 3 0,3-1-822,4 2 1226,-2 2 0,26-9 0,2 4 0</inkml:trace>
  <inkml:trace contextRef="#ctx0" brushRef="#br0" timeOffset="3">14108 5502 7881,'-11'0'750,"1"0"188,-1 0 0,4 3-169,0 1 0,3 1-331,-3-2 0,5 3 205,-2 5 0,3 4-210,1 3 1,-4 6-1,1 0 0,-1 6-111,4-1 1,1 1-270,3 2 0,-2 0-238,5 0 0,-3-4-359,3-4 1,-1-2-41,1-4 1,3 0-786,-3-3 0,2-1-715,2-3 2084,-5-1 0,8-28 0,-2-6 0</inkml:trace>
  <inkml:trace contextRef="#ctx0" brushRef="#br0" timeOffset="4">13959 5736 7881,'-6'0'2524,"1"0"0,6 0-2067,3 0 0,6 0-648,8 0 1,2-1 192,2-2 1,4 1-403,2-1 1,-1 2 255,2 1 144,-6 0 0,22 4 0,1 2 0</inkml:trace>
  <inkml:trace contextRef="#ctx0" brushRef="#br0" timeOffset="5">14449 5971 7872,'-6'0'3570,"3"-1"-2850,6-3 0,4 3-589,8-3 1,0 3-535,3 1 1,3-1-377,0-3 1,-3 3 778,3-2 0,22-8 0,8-1 0</inkml:trace>
  <inkml:trace contextRef="#ctx0" brushRef="#br0" timeOffset="6">14438 6110 7867,'-10'0'2460,"4"0"0,2 0-2059,8 0 1,3-2 175,7-1 0,3 2-560,4-3 0,4 2-492,0-2 1,3 3-2532,-3-3 3006,0 3 0,11 15 0,3 4 0</inkml:trace>
  <inkml:trace contextRef="#ctx0" brushRef="#br0" timeOffset="7">15110 5683 9431,'11'-1'1672,"0"-3"0,5 3-1445,5-2 1,7-2-1103,7 1 0,3 0 532,5 0 0,3 3 343,0-3 0,15 3 0,-1 1 0</inkml:trace>
  <inkml:trace contextRef="#ctx0" brushRef="#br0" timeOffset="8">15409 5918 7917,'-11'0'4165,"0"0"-3506,6 0 1,6 0-231,9 0 1,2-4-149,6 0 1,0-4-627,3 1 0,4-6 295,0-1 1,1 0-698,-1 3 0,-3-3 361,3 0 1,-2-1 107,-2 5 1,-1-1 69,-2 0 1,-3 5-317,-4 3 1107,-5 2 1,-1 2-374,-5 2 1,0 3 771,0 5 0,0 1-390,0 2 0,-4-1 51,1 5 1,-1-4-234,4 4 1,0 0-710,0 3 1,0-3-512,0-1 1,0-2 570,0 2 1,5-4 238,2 2 0,36-13 0,9-3 0</inkml:trace>
  <inkml:trace contextRef="#ctx0" brushRef="#br0" timeOffset="9">16347 5704 7892,'-14'0'0,"0"0"0,-2 0 1542,2 0 0,2 0-678,-2 0 0,2 5 644,2 2 1,-3 6-543,2 1 1,-2 9 206,6-2 0,-2 7-556,2-4 1,3 2-67,4-1 1,0-2-629,0 2 1,4-6 98,3-2 1,4-5-402,3-1 0,-1-4 343,5-3 1,0-3-280,3 2 0,1-6-144,-1-4 0,0-3-868,1 0 1,-1-5 124,0 1 0,-1-4 635,-2 4 1,-3-5 111,-4 1 1,-1-1 134,-3 2 1,-3 1 88,-4 6 0,-1-5-12,-2 1 0,-4 4-194,-8 2 1,-1 6-228,-6-2 1,0 8 663,-3 3 0,-5 10 0,-5 4 0,-5 2 0,1 0 0</inkml:trace>
  <inkml:trace contextRef="#ctx0" brushRef="#br0" timeOffset="10">15771 6365 7887,'-17'0'149,"-1"0"0,4-3 284,-4-1 1,1 1 250,-1 3 0,0 0-241,3 0 0,-4 0 101,2 0 1,0 0-166,-1 0 0,5 4 484,-1 4 0,2 5-157,1 1 0,1 5 12,-1-1 0,0 2-258,1 1 1,4 0-40,2 1 0,3-2-651,1-2 0,5-3 236,2-4 0,7-2-178,4-2 1,3-2 208,4-5 0,2-5-1057,5-2 1,0-7 21,0-4 1,-1-3-269,-2-4 0,-3 4 709,-5-1 1,0 0 101,1 0 0,-6 2 445,-2-1 0,-6 1-69,-5 6 1,-6-4 72,-5 4 1,-2 1-77,-4 6 1,-3 2-7,-4 5 0,-1 0-95,1 0 1,0 5 56,-1 2 1,6 2-178,2 2 1,2-1-789,1 1 1091,5-5 0,25 3 0,11-3 0</inkml:trace>
  <inkml:trace contextRef="#ctx0" brushRef="#br0" timeOffset="11">16038 6483 7887,'-11'10'0,"1"0"3686,-1-3-1741,5 2-1167,1-3 0,11 0-469,5-2 1,1-3-311,5-1 0,1-1-121,4-3 0,-1-2-429,0-4 0,4-6 64,0-1 1,0-4 293,-4 0 1,4 0-363,0-1 1,-1 1 119,-7 0 1,2 1 243,-4 2 1,-1-1 240,-3 5 622,-1 4-387,-4 5 0,-1 10 426,-5 2 0,-1 8-179,-3 2 0,2 2-157,-5-1 0,4 5-55,0-6 0,-2 6-46,1-5 1,1 2-607,3 1 0,0 0 253,0 1 1,0-5-2938,0 1 3016,0-5 0,19-12 0,4-8 0</inkml:trace>
  <inkml:trace contextRef="#ctx0" brushRef="#br0" timeOffset="12">16539 5555 13393,'12'0'1175,"2"0"1,3 0-904,4 0 1,2 0-248,1 0 0,0 4-178,5-1 0,-4 4-224,3-3 1,-4 4 54,1-1 0,-7 3-286,0 0 0,-6 1 127,-1 0 1,-5 4 85,-6 3 0,0 3 473,0 4 1,-2-1 129,-1 4 1,-2 1 183,-2 3 1,-2 0-200,2 0 0,2 0 105,1 0 0,3 0 128,1 0 1,0 0-83,0 0 0,1-2-325,3-1 0,1 2 116,2-3 1,2 3-491,-2 1 0,3-1 187,0-3 0,1-1-273,0-2 0,-2-1 139,-2 4 1,-1-4-8,-2 1 1,-3 1 186,2-1 1,-1 1-57,-2-1 0,-4-4 291,1 0 1,-6 0-98,2-7 1,1 0 363,-1-3 0,0-2-149,-4-2 0,-3-2 226,0-5 0,-4 0-326,4 0 0,-4 0-328,4 0 0,-1-5-357,0-2 0,2-6-829,-4-1 1,3-2 1382,0 2 0,12-31 0,3-12 0</inkml:trace>
  <inkml:trace contextRef="#ctx0" brushRef="#br0" timeOffset="13">17136 6195 10119,'1'6'1126,"3"-3"0,3-2-847,7-1 0,-1 0 224,5 0 1,3-3-544,4-1 1,1-3-673,-1 4 0,-2-4 712,2 3 0,11-18 0,4-2 0</inkml:trace>
  <inkml:trace contextRef="#ctx0" brushRef="#br0" timeOffset="14">17243 6099 7862,'-11'11'0,"2"0"2166,2 4 0,2 0-1062,5 3 0,1 2-313,3-2 1,2 2-313,4 1 0,1 4-3291,0 0 2812,-1 0 0,6 1 0,0 1 0</inkml:trace>
  <inkml:trace contextRef="#ctx0" brushRef="#br0" timeOffset="15">17755 5800 10576,'-4'11'1117,"1"0"1,-6 5-758,2 6 1,1 4-82,-1 6 1,0 9-84,-4 5 0,4 5-398,0 3 1,5 2 434,-2 1 0,0 2-195,0-5 0,-3-3 119,3-9 1,0-4-49,0-2 0,3-5-91,-3-6 1,3-2-52,1-9 1,0 1 37,0-5 1,5 3-296,2-2 1,6 2 54,1-6 0,6 1 241,2 0 1,0 0-236,7-5 1,-5 1 95,5-4 1,-1 0-711,4 0 0,0 0 328,0 0 0,-4 0 515,-4 0 0,8 0 0,2 0 0</inkml:trace>
  <inkml:trace contextRef="#ctx0" brushRef="#br0" timeOffset="16">17765 5736 7926,'0'-7'2273,"0"0"-1602,0 5 0,2-4-183,1 2 0,9 3-145,9-2 1,3 0-1093,8 0 1,4 1 490,10-1 0,4-2 258,6 2 0,-18 1 0,3 0 0,2 2 0,1 0 0</inkml:trace>
  <inkml:trace contextRef="#ctx0" brushRef="#br0" timeOffset="17">18256 5790 7926,'-11'-2'254,"1"-1"1,-1 2 397,0-3 1,1-1 40,-1 2 0,4 0-246,0 7 0,1-2 197,-1 6 1,-2 2-242,6 4 1,-2 2 51,2-2 0,1 3-111,-1 4 1,3 0-310,3 1 0,3-5-136,5 1 1,4-4-168,3 4 1,0-6-582,3-1 0,-2-5 419,6-6 0,1 0-177,-1 0 0,0-5 194,-4-2 0,1-4-199,-1-3 0,-3 1 206,-1-5 0,-7 0 382,1-3 1,-8 3 216,1 0 1,-4 4-237,-4-4 1,-2 5 86,-4-1 0,-2 2-25,-3 2 1,0 3-166,-3-1 0,-1 6 106,5-2 1,0 3-728,3 1 767,5 0 0,16 15 0,8 2 0</inkml:trace>
  <inkml:trace contextRef="#ctx0" brushRef="#br0" timeOffset="18">19013 5555 7926,'-17'0'959,"2"0"1,4 0-396,1 0 1,-1 5 344,0 2 0,2 2-337,2 2 0,-3 4 182,3 3 0,-1 7-300,1 4 0,-2 1 163,6 2 1,-1 4-271,4-1 1,0 0-326,0-7 0,2 2 93,1-5 0,4-2-225,7-5 1,-1-2-824,5-6 0,0 0 534,3-3 1,-1 1-1345,-2-4 1,1-1 747,-5-3 0,4-1 995,-4-3 0,1-39 0,-5-15 0</inkml:trace>
  <inkml:trace contextRef="#ctx0" brushRef="#br0" timeOffset="19">18768 5790 7926,'-11'0'2004,"6"0"-1061,5 0 0,6 3-534,8 1 0,8-1-447,6-3 0,4 1-1009,4 3 0,-3-3 542,3 3 0,0-3-1526,0-1 2031,-1 0 0,-3 9 0,0 3 0</inkml:trace>
  <inkml:trace contextRef="#ctx0" brushRef="#br0" timeOffset="20">18352 6376 7926,'-14'4'548,"-1"-1"0,0 2-130,1-2 0,2 0 417,-2 4 1,3-4-314,4 5 1,-2-1 148,1 3 1,0 2-211,1 2 1,2-2 10,5 3 0,0-4-343,0 0 0,5 0 90,2-1 0,6-3-286,1 1 0,9-6 98,-2 1 0,4-1-433,0-2 0,1-2 230,2-1 0,3-3-616,-2-5 0,-3-1 199,-1-2 0,-3 2 36,-1-2 0,-4 1 423,-3-1 0,-3 2-105,-4-2 0,-2-2 43,-5 2 1,-1 0-28,-3 3 0,-5 1-11,-6-1 0,-4 0 69,2 1 1,-4 3-208,0 0 1,3 4 46,1 0 0,4 1-609,-2 2 930,4 0 0,33 24 0,9 6 0</inkml:trace>
  <inkml:trace contextRef="#ctx0" brushRef="#br0" timeOffset="21">18906 6397 7926,'-21'11'1008,"0"0"0,4-1-410,3 1 1,-1 1 595,0 2 0,2 2-568,6 1 1,-1 2-142,4-5 0,1 4-106,3-4 0,3 4-281,1-4 1,8-3 24,-2-4 0,8-4-209,0 0 0,6-2-85,0-1 1,5-4-141,-4-4 0,3-2-737,-3-4 1,5 1 455,-2-5 1,-2 4-261,-1-4 1,-2 0 284,-2-3 0,-6 3 465,-4 0 0,-1 2 2,-7-2 0,1 1 46,-4 3 0,-5 2-6,-2-2 1,-7 6 149,-4 1 1,-2 3-85,-2-3 1,1 4-37,0 0 1,1-2-1334,2 2 1363,-2-1 0,-11-15 0,-8-5 0</inkml:trace>
  <inkml:trace contextRef="#ctx0" brushRef="#br0" timeOffset="22">19216 5555 8799,'0'-6'3158,"9"1"-2712,5 5 0,5 0-198,3 0 1,4 0-350,2 0 1,3 0 119,1 0 1,0 2-55,0 1 0,-5 0 93,-2 4 0,-4-1-431,-3 1 1,-4 2 196,-7-2 0,2 4-5,-6 3 0,0-1 55,-7 5 1,-2 1 220,-5 6 0,-4 2-1,-3 5 1,2 4-89,-2-1 0,4 4 363,-4-3 1,5 4-130,-1-1 1,3-2 109,4-2 0,2-1-36,5-2 1,0-1-29,0 1 1,1-3-501,3-1 0,2-4 186,5 1 1,3 1-566,0-1 1,1-1 329,0-7 1,-4 3-409,4-2 1,-5 1 243,-3-1 1,-1 1 88,-2-5 1,-3 0 135,3-3 0,-8 0 238,-3-1 0,-2 0 101,-2-3 0,-3 1 396,-1-4 0,-4 4 105,2-1 0,-3-2-273,-2-2 0,2-1-499,2-2 1,-2 0 153,2 0 0,2 0-1454,-2 0 1,5-5 1433,-1-2 0,7-22 0,2-5 0</inkml:trace>
  <inkml:trace contextRef="#ctx0" brushRef="#br0" timeOffset="23">19781 6056 9246,'7'6'970,"0"-2"0,0-3-533,4-1 0,3 0-262,0 0 1,9 0-671,-2 0 1,3 0 494,-3 0 0,24 5 0,6 1 0</inkml:trace>
  <inkml:trace contextRef="#ctx0" brushRef="#br0" timeOffset="24">19813 6216 12586,'10'0'241,"2"-3"-295,2-1 1,7-1 53,4 2 0,4 0 0,4 0 0,2-3 0,-1 1 0</inkml:trace>
  <inkml:trace contextRef="#ctx0" brushRef="#br0" timeOffset="25">20474 5694 7989,'6'-5'1211,"-1"-1"-201,-5 0-662,0 1 1,0 15 83,0 4 0,0 10-110,0 4 1,0 11 41,0 4 0,-4 8 24,0 2 0,-4 6-318,5-25 1,-1 0-1,-1 1 1,1 0 68,-2 2 1,1 0 0,0-2 0,-1-1 7,1-2 1,0 0 0,-6 27-129,0-5 0,1-7-48,-1-4 1,1-10-100,3-8 0,1-7 190,3-4-676,2-2 478,-4-6 0,6-2 405,3-4 0,-2 4-329,5-1 1,0 1 341,4-4 0,1 1-228,2 3 0,3-3 150,4 2 0,0-1-492,1-2 1,4 1 108,2 2 1,3-1-909,1 1 0,0-1 507,0 2 1,-1-3-496,-3 3 1,2 0 1074,-5 0 0,-20 0 0,-7-4 0</inkml:trace>
  <inkml:trace contextRef="#ctx0" brushRef="#br0" timeOffset="26">20367 5683 10527,'17'0'1202,"4"0"-1030,0 0 1,7 0-301,7 0 1,4 0-235,8 0 1,1 0 361,5 0 0,-15 4 0,1 1 0,3 1 0,-1 0 0</inkml:trace>
  <inkml:trace contextRef="#ctx0" brushRef="#br0" timeOffset="27">20740 5939 8014,'-16'11'0,"0"-6"2315,6-1-914,4 2-556,1-5 1,6 4-349,3-5 0,3 0-199,7 0 0,3-1-472,4-3 1,4 2 200,0-5 1,5-4-826,-2-3 0,2-2 506,-2 2 0,2 1-458,-6-5 0,1 4 249,-3-4 1,-2 2 134,-2-2 0,-4-1 366,-7 5 0,1 3 779,-4 4-355,-1 5 0,-7-3-224,-3 5 1,-3 5 627,-1 2 1,2 6-307,2 1 1,-3 4-85,3-4 0,2 5-340,2-1 0,-2 1-464,2-1 1,-1 2-1110,4-3 0,0 0 799,0 1 0,1-4-487,3 4 0,1-5 1163,2 1 0,12-7 0,-2-2 0</inkml:trace>
  <inkml:trace contextRef="#ctx0" brushRef="#br0" timeOffset="28">21721 5715 7951,'-5'-5'0,"-5"3"1908,3-5-1250,-3 4 0,3-1 132,0 4 0,4 0-315,-4 0 1,1 2 150,-1 5 0,-3 1-187,3 10 1,-2 1-12,-2 6 0,0-1 88,1 4 1,0 1 72,3 3 1,2-4-438,5 0 1,0-3 82,0 4 1,5-7-696,2 0 1,4-2 368,3-6 0,3-1-1383,4-6 0,1 1 692,3-4 1,-2 0-453,2-4 1,1-2-576,-1-1 0,-1 0 344,-2-4 1465,-6 0 0,-10-32 0,-7-7 0</inkml:trace>
  <inkml:trace contextRef="#ctx0" brushRef="#br0" timeOffset="29">21466 5875 7925,'-11'0'830,"0"0"1231,5 0-1353,2 5 1,8-4-263,3 2 0,8-1-297,2-2 0,8 3 33,4 1 0,5-1-677,2-3 0,4 4-295,-1-1 0,2 1-694,2-4 1,-5 0 1483,-2 0 0,-3-10 0,-1-1 0</inkml:trace>
  <inkml:trace contextRef="#ctx0" brushRef="#br0" timeOffset="30">20932 6376 7925,'-1'-7'-204,"-2"0"1,0 3 1022,-4-3 1,4 5-291,-4-2 1,3 0-138,-3 0 1,0 0-178,-4 4 0,-3 0 0,0 0 0,-4 5 189,4 2 1,-4 4-133,4 3 0,-1-1-50,5 5 1,0-4 23,3 4 1,-1-4-248,4 4 1,2-5-81,6 1 1,1-2-89,6-1 0,5-1-142,1 1 1,8-5 169,4-3 1,1-1-695,2-2 1,-1-5 354,-2-2 1,-3-3-195,-5 0 0,-1-1 184,-2 0 0,0 0 440,-8-4 0,2 3-37,-8-2 1,-2 2 117,-5 2 1,-1-1-16,-7 0 0,3 1 5,-6-1 1,-2 4 117,2 0 0,-4 4-47,4 0 1,0 2-704,3 1 175,1 0-313,-1 0 749,5 0 0,30 0 0,11 0 0</inkml:trace>
  <inkml:trace contextRef="#ctx0" brushRef="#br0" timeOffset="31">21359 6547 7925,'-20'9'484,"2"-2"1,-1 2 1852,5-6-1106,0 1-573,8-4 0,2 0-284,8 0 1,6-2-156,8-1 0,2-3-610,2-5 1,4 1 182,2-1 1,3-3-11,1 0 1,-4-2-79,1 2 0,-1 1-455,4-5 0,-1 5 206,-3-1 0,-1-2 173,-6 2 1,-1 4 392,-2 3-165,-3 4 246,-9-2 0,-6 8 813,-7 4 0,-3 0-110,0 7 1,-1 2-405,0-2 1,1 1 92,-1-1 0,2-1-545,2 5 1,-2-5 100,6 1 1,-1-2-1178,4-1 1,0 0 191,0-1 935,0 1 0,33-15 0,9-3 0</inkml:trace>
  <inkml:trace contextRef="#ctx0" brushRef="#br0" timeOffset="32">21807 5640 7877,'-6'0'2059,"15"5"1,6 1-1662,13 5 1,-3-4-180,3 0 0,2 0-228,5 4 1,-1-4 115,1 0 1,1-1-646,-4 1 1,1-1 378,-8-3 1,-2 0-129,-5 4 0,0-4 1,-7 5 1,-3-1-276,-8 3 0,0 2 201,0 2 1,-5-1 115,-2 5 1,-6 0-11,-1 3 1,-5 4-9,1 0 1,-1 5 1574,1-2 1,3-1-657,4 2 0,2-4 338,2 3 1,-2 1-371,6 2 1,-1 1-124,4 0 0,4-3-203,-1-1 1,6 0-85,-2 0 0,2 2-260,2-5 1,0-1 129,-1-2 1,3 1 128,-2-1 1,2 1-1,-6-5 0,-2 1-334,-2-1 0,-1 4 32,-2-4 1,-5 4 42,-2-8 1,-6 4 303,-1-4 1,-5 4 414,1-4 0,-6 0-80,-1-3 0,-4-1-168,0 1 0,0-4-1056,0 0 0,0-4 448,4 0 0,0-2-2044,3-1 1,2-1 2225,3-2 0,1-22 0,5-10 0</inkml:trace>
  <inkml:trace contextRef="#ctx0" brushRef="#br0" timeOffset="33">6420 7677 7962,'-5'11'0,"4"-1"0,-3 1 0,3 4 301,1 3 1,0 3 474,0 4 0,0 2-415,0 5 0,1 4-125,3 0 1,-3-1-224,2-3 1,-1-1 84,-2-3 1,3-2-230,1-4 1,-1-9 57,-3-3-107,0-6 0,0-1 67,0-6 1,0-4-25,0-7 1,0-4-56,0-7 0,0-2-179,0-5 1,0 0 6,0 0 0,-1 0 78,-2 0 0,1-1 294,-1-3 0,-2 3-37,2-3 1,-1 3 197,4 1 0,0-1-61,0-3 0,0 5 195,0-1 1,5 4-37,2 7 1,2 3-79,2 0 1,4 9 111,3-2 0,-1 8-73,0-1 0,1 4-233,4 4 1,-6 3 194,-2 7 0,-2-1-8,-1 5 1,-5 0-1,-3 3 0,-1 0 0,-2 1 0,-2 2-58,-1 1 0,0 0 8,-4-3 1,0-2-72,-3-3 0,2 2 113,1-4 0,0 2-186,-3-2 0,-1-1 32,0-4 0,1 1-72,-1 0 0,4-4 195,0 0-33,4 0-205,-1 4 110,4-1 1,4 1-32,3 0 1,4-4 58,3 0 0,-1 0-273,5 4 1,-1-1 68,1 1 0,2 0-131,-3-1 0,2 5 17,-1-1 1,-2 4 17,-6-4 0,1 5 199,0-1 0,-6 1 129,-1-2 1,-3 2 219,-1-5 1,-2 4-143,-5-4 0,0 1-6,-8-5 0,2-3-12,-1 1 1,1-6-8,-5 1 0,4-1-145,-4-2 1,4 0-159,-4 0 0,4-5-124,-4-2 0,5-3-427,-1 0 0,7-5-1243,3 1 1973,3-5 0,34-30 0,-12 17 0,0 1 0</inkml:trace>
  <inkml:trace contextRef="#ctx0" brushRef="#br0" timeOffset="34">6921 7879 7962,'-11'6'1140,"0"-1"0,4 0-492,0 2 0,5-1 240,-2 1 1,4-3-329,4 3 0,3-5-459,7 2 1,3 0-230,4 0 0,0-1-274,1-3 0,-1-1 43,0-2 0,1 0-476,-1-4 0,-3 0 319,0-4 1,-5 1 120,1-1 0,-2 0 8,-2 1 1,-4-4 105,-2-1 0,-3 1 397,-1 3 1,-5 1-2,-2-1 0,-3 0 30,-5 1 0,0 3 4,-3 0 0,-2 4 103,2 0 0,-2 2 430,-1 1 1,-1 5-321,1 6 0,1 1 289,2 6 0,3 1-230,4 6 0,2-3 364,2 3 1,2-1-364,5 1 1,5-3-212,2 3 1,3-3-308,5 0 1,5-6-384,5-1 0,4-7-1177,0-1 0,1-5 303,2 2 1353,5-8 0,0-24 0,2-11 0,-9 10 0,0-1 0,0 1 0</inkml:trace>
  <inkml:trace contextRef="#ctx0" brushRef="#br0" timeOffset="35">7145 7485 10373,'10'-6'197,"1"2"1,4 3-991,3 1 1,4 0 792,2 0 0,9-4 0,4-1 0,6-1 0,0 0 0</inkml:trace>
  <inkml:trace contextRef="#ctx0" brushRef="#br0" timeOffset="36">8211 7794 7872,'-11'-6'704,"1"-3"-134,-1 2 0,0 2 488,1 1 1,-1 0-597,0 0 1,-4 1-93,-3 3 1,2 5 76,-2 6 1,1 1-81,0 6 0,1 3 26,5 4 0,1 3-124,-1-3 0,5 0 144,3-4 0,1 1-229,2-1 1,5-1-233,2-2 1,4-7-195,3-8 0,3 2 12,4-2 0,4-5-725,0-9 1,3-4 468,-3-6 1,5-5-475,-2-3 0,-2-2 387,-1-1 0,1-4 67,-1-3 1,-1-3 303,-6 0 0,1-5-166,-5 1 0,-4-4 239,-2 4 0,-6-2 193,1 5 1,-1 3 39,-2 8 1,-2 9-121,-1 5 1,1 7 732,-6 3 0,5 5-359,-4 6 0,3 3 398,-3 5 1,4 4-363,-5 3 0,6 6 345,-1 1 0,-2 4-312,1 0 1,1 5 74,3 2 0,0-1-225,0-3 0,-4 0-37,1 0 1,-1 0-1078,4 0 0,1-1-264,3-3 1,-2 2-2314,5-5 3414,0 5 0,28-17 0,5 1 0</inkml:trace>
  <inkml:trace contextRef="#ctx0" brushRef="#br0" timeOffset="37">8574 7453 7872,'-7'0'1810,"-1"0"0,6-1-607,-2-3 0,4 3-266,4-3 0,2-1-578,5-3 0,4 0-132,3 1 1,2-2-191,1 1 1,1-1 130,-1-2 1,1 1-256,3-1 1,-3 0 200,-1 1 1,-1 3 289,-6-1 0,1 6 1450,-5-1-1325,1 1 0,-5 4 218,-3 1 1,-1 3-278,-2 5 0,0 3-449,0 0 0,3 0 61,1-3 1,0 3-334,0 0 0,-2 1 225,5-5 1,1-3-1497,2 1 0,2-6-68,2 1 0,-1-1-602,5-2 1,0-5-1047,3-2 3238,-4-3 0,-2-13 0,-1-7 0,1-2 0,-1 0 0</inkml:trace>
  <inkml:trace contextRef="#ctx0" brushRef="#br0" timeOffset="38">8819 7496 7857,'-14'14'614,"-1"0"1,1 4 860,4-4 1,2 5 525,1-1 1,1 5-1040,-1 2 0,3 5 209,4-2 0,0 3-551,0 1 1,0 0-699,0 0 0,4-1-615,3-3 1,8-2-806,2-4 0,4-4-917,0-1 2415,0-8 0,19-14 0,6-13 0</inkml:trace>
  <inkml:trace contextRef="#ctx0" brushRef="#br0" timeOffset="39">9512 7666 7878,'-6'0'4874,"1"0"-4609,15 0 1,-2 0-330,10 0 0,1 0-1414,6 0 0,-3-3 1478,3-1 0,3-2 0,5-1 0,1 1 0,0 0 0</inkml:trace>
  <inkml:trace contextRef="#ctx0" brushRef="#br0" timeOffset="40">9555 7826 7878,'6'0'3175,"3"0"-3096,-2 0 0,7 0-1316,4 0 1237,7 0 0,5-4 0,5-1 0,5-1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0:57:00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15046 5694 7829,'-7'0'1127,"0"0"-882,5 0 1,-4 0 212,2 0 310,3 0-500,-4 0 0,5 4 90,0 4 0,0-3-149,0 3 1,0 2-130,0 4 0,0 2 96,0-2 1,1 3-27,3 4 1,-3 0 68,3 1 0,-3 0 19,-1 3 0,0 2-80,0 5 0,0 0 13,0 0 1,-1-3-90,-3-1 0,3 3 90,-3 1 1,0 1-144,0-8 0,1 0 22,3-4 0,0 4-125,0 0 1,0-4 82,0-3 1,0-4-73,0 4 0,0-1 36,0 0 1,-4-1 58,0-6 0,1 2 114,3 2 0,0-2-59,0 3 1,0-4 18,0 0 0,0-4-86,0 0-11,0 0 0,0 4 71,0 0 40,0-5-58,0 3 1,0-7 35,0 6 203,0-6 58,0 3-37,0-1 0,0-1 112,0 4-40,0-5-348,5 8 1,-4-4 110,2 4 0,-1-3-116,-2 1 1,0-5 99,0 4 0,0-3-101,0 3 32,0 0-12,0 4 0,0-4 9,0 0-23,0-5 308,0 3-132,0 0-29,0-4 0,0 5-58,0-3 0,1-1-6,2 1-51,-1-2 14,2 4 107,-4-4-34,0 4-178,5 0 0,-3-4 137,5 2-352,1-1 0,2-2 87,1 0 0,0 0-786,-1 0 1,4 0-180,1 0 0,4 0-508,-2 0 1,4 0 655,0 0 958,0 0 0,38 0 0,-24 0 0,-1 0 0</inkml:trace>
  <inkml:trace contextRef="#ctx0" brushRef="#br0" timeOffset="1">7465 7218 7925,'-11'0'0,"0"0"2090,1 0-860,4 0 129,1 0 287,5 0-1279,5 0 1,1-3 48,4-1 0,2-3-96,2 4 1,-2-1-69,2 4 1,-2-1-34,-1-3 0,0 3 2,-1-2 0,1 1 131,0 2 1,-1 2-133,1 1 1,0-2 196,-1 3 0,-3 1-156,0-2 1,1 5-198,2 0 0,0-3-291,-3 3 0,2-5 221,-2 4 0,4-4-363,3 0 1,-2-2 240,2-1 1,-2 0-1350,-1 0 1,3 0 606,0 0 1,1-1-2005,-5-2 2874,1-3 0,0-24 0,-1-4 0</inkml:trace>
  <inkml:trace contextRef="#ctx0" brushRef="#br0" timeOffset="2">7635 7261 7938,'-10'6'520,"-1"2"844,0-4-502,5 4 0,0-2-340,3 5 1,2-1 174,-3 1 0,3 3-254,1 0 1,0 5 25,0-1 0,0 2-306,0 2 1,1-1-320,3 0 1,-2 1-219,5-1 1,-1-1 311,1-2 0,6-3-2910,-2-4 2972,2 0 0,17-20 0,4-4 0</inkml:trace>
  <inkml:trace contextRef="#ctx0" brushRef="#br0" timeOffset="3">10717 7144 7917,'-11'-11'905,"1"-1"1289,-1-2-1155,0 2 0,2-3-481,2 4 0,-3 4-139,3 0 0,1 5-151,-1-2 1,1 4-123,-1 4 1,-2 1 50,1 6 0,-1 5-14,-2 1 0,1 5-1,-1 2 0,4 4 0,0 4 0,1 0 100,-1 0 1,-2 1-80,6 2 1,-1 0 16,4 4 0,0-1-24,0 1 0,5 1 58,2-4 0,3 0-19,0 0 1,1-3-126,0 3 0,-1-7 175,1 0 1,1-4 3,2 3 1,-3-1 88,-1 2 1,0-2-80,-7-2 1,5 1 97,-5 2 1,1 2-72,-4-5 0,-4 0 89,1-4 1,-9 0-141,1 1 0,-2-6 67,2-2 1,-4-3-153,-3-4 0,-1 2-138,1-6 0,-2 1-780,3-4 0,-4 0 470,0 0 1,1-4-1884,2 1 0,-1-6 966,5 2 1,1-2-1346,6-2 0,-1 0 2520,4 1 0,19-6 0,9 0 0</inkml:trace>
  <inkml:trace contextRef="#ctx0" brushRef="#br0" timeOffset="4">10461 8583 7917,'-17'11'0,"1"-1"0,2 1 0,5 0 2001,-1-1 1,3 2-857,-1 3 0,4-2-472,4 4 1,0 0-342,0 1 0,1 2-310,2-2 1,3-2-172,5 2 1,3-5 210,0 1 1,2-2-136,-2-1 1,-2-5 89,2-3 0,-1-2-571,1-1 0,-2-1 74,2-2 1,-2-4-7,-1-8 0,-2 0 78,-1-3 1,-2-2 91,-3 2 0,-2-2-31,3-1 0,-4-4 79,-4 0 0,2 0-275,-5 4 1,1 3 117,-1 0 1,-3 1 424,3-5 0,-21-13 0,-7-4 0</inkml:trace>
  <inkml:trace contextRef="#ctx0" brushRef="#br0" timeOffset="5">10610 6525 7959,'-6'-4'693,"-2"1"24,5-4-166,-6 5 1,7-3-133,-5 5 1,3 0-40,-3 0 1,4 1-37,-5 3 0,3 5-122,-3 5 1,0 7 137,5 0 0,-5 1-138,5 7 1,-1-4-52,4 3 1,0-1 78,0 2 1,2 0-435,1-4 1,3 0-159,5-3 1,1-5-380,2 1 1,-1-5-628,5 1 0,-1-3 627,5-4 0,-1-2 721,0-5 0,20-29 0,4-6 0</inkml:trace>
  <inkml:trace contextRef="#ctx0" brushRef="#br0" timeOffset="6">10472 6760 7959,'-6'0'1147,"1"0"-879,5 0 0,8 0 286,3 0 1,7-1-1142,0-3 1,5 3 586,2-3 0,11-1 0,5 0 0,2-1 0,1 0 0</inkml:trace>
  <inkml:trace contextRef="#ctx0" brushRef="#br0" timeOffset="7">11037 7101 7930,'0'-11'2474,"-5"6"-2124,4 0-169,-4 5 1,5 9 138,0 5 0,0 10-22,0 5 1,0 3 117,0 3 0,1 7-96,3 4 0,-3 9-194,3 2 1,-3 0 246,-1 0 1,0 1-104,0-1 1,0 0-168,0-4 1,0-4 72,0-3 0,-4-2-202,1-2 0,-4-2 123,3-1 1,1-5-86,3 2 0,-4-5-1,0-2 1,1-3-203,3-5 0,-4-1 61,1-2 158,-1-2 1,4-6 397,0 1 1,1-2-380,3-1 1,-2-3 147,5-1 1,-3 1-121,3 2 1,0-1-49,4-3 0,4-1 18,3 1 1,0 2-86,3-2 1,-2 1-712,6-4 0,-3 0 364,0 0 1,3 0-1094,0 0 1,1 0 98,-1 0 1381,-3 0 0,14 5 0,-3 1 0</inkml:trace>
  <inkml:trace contextRef="#ctx0" brushRef="#br0" timeOffset="8">11026 7080 8141,'5'-6'2037,"-3"1"-1507,5 5 1,5 0-423,6 0 1,5 0 56,5 0 0,5-3-1305,10-1 1,3 0 1139,0 4 0,-10 0 0,3 0 0,0 0 0,0 0 0</inkml:trace>
  <inkml:trace contextRef="#ctx0" brushRef="#br0" timeOffset="9">11399 7336 7948,'-10'7'632,"-1"0"1,2-4 901,1 5 1,0-5-637,5 4 0,-1-3 165,4 3 0,1-5-495,3 2 1,2 1-190,4-2 0,6 1-365,2-4 0,2-2 96,1-1 1,2-7-646,1-4 1,-1-1 409,2 1 0,1 1-836,-1-5 0,0 0 258,-4-3 0,-3 3 75,0 0 1,-5 2 456,1-2 1,-6 2-300,-1 6 1521,-4 4-867,1 1 0,-5 6 1079,-2 3 1,1 5-514,-1 6 1,-2 3 236,2 0 1,-1 2-605,4 2 0,0-1-440,0 0 1,0 4-1537,0 0 1,0 1 954,0-1 1,1-2 637,3 1 0,6 18 0,7 3 0</inkml:trace>
  <inkml:trace contextRef="#ctx0" brushRef="#br0" timeOffset="10">12316 7026 7880,'-10'0'1460,"-1"2"-708,0 1 0,4 0 172,0 4 1,1 1 8,-1 6 0,-1 3-405,4 4 1,-3 5 42,4 3 0,-4 3-175,3 3 1,0-2-343,4 3 0,2-3 120,1-1 1,3 0-629,5 0 1,-1-8-218,1-3 1,-4-7-609,0 0 0,2-2-2009,5-1 3288,-7 0 0,17-24 0,-7-6 0</inkml:trace>
  <inkml:trace contextRef="#ctx0" brushRef="#br0" timeOffset="11">12125 7282 7880,'-6'0'3120,"-4"0"-2053,9 0-685,6 0 1,5 0-340,8 0 0,2 0-317,-2 0 1,6 0 39,1 0 1,1 0-603,-1 0 836,-3 0 0,33-4 0,1-2 0</inkml:trace>
  <inkml:trace contextRef="#ctx0" brushRef="#br0" timeOffset="12">12572 7282 10966,'11'0'61,"0"0"-435,-1 0 1,5 0 373,-1 0 0,38-9 0,6-3 0</inkml:trace>
  <inkml:trace contextRef="#ctx0" brushRef="#br0" timeOffset="13">12914 7069 7880,'-2'-6'2797,"-1"3"-1278,2-3-487,-4 0 1,6-4-364,3 3 1,-1-1-142,8 4 1,-3-3-237,6 4 1,2-4-37,-2 3 1,4-3 109,-4 3 0,4 1-101,-4 3 1,0 0 562,-3 0 0,0 0-64,-1 0 0,1 5 158,0 2 0,-4-1-559,0 1 0,-1 0-184,1 3 1,2 1-397,-2 0 1,3-1 222,1 1 0,-1-4-1429,1 0 0,0-4 800,-1 0 0,2 2-1999,2-1 1,-2-1 1321,2-3 0,-2 0 1300,-1 0 0,-1-14 0,1-4 0</inkml:trace>
  <inkml:trace contextRef="#ctx0" brushRef="#br0" timeOffset="14">13159 7069 7860,'-21'6'1262,"4"4"0,-2-1 125,5 5 1,1 5-654,6-1 1,-3 2 974,3 1 0,2 4-854,2 0 0,2 4-344,1-5 1,1 1-585,2-3 0,3-1-677,5 0 1,3-1-1460,0-2 1,5 1 554,-1-5 1654,-3 1 0,10-5 0,-2 1 0</inkml:trace>
  <inkml:trace contextRef="#ctx0" brushRef="#br0" timeOffset="15">11890 7975 7884,'-17'-4'0,"1"2"344,2-1 1,2 1-23,-3-2 1,4 3 500,0-3 1,-3 3-177,0 1 0,-1 5 14,5 2 0,-1 2-123,0 2 1,1 0 7,-1-1 1,1 5-95,3-1 0,1 4-143,3-4 0,2 5-166,-3-1 0,7-2 72,0 2 1,9-5-421,-1 1 1,3-2-75,0-1 1,3-5-282,4-3 1,0-2 108,1-1 1,2-4-382,1-4 0,-1-6 33,-6-4 0,2 2 292,-2-2 1,-3 0 270,-1-3 1,-3 0 20,-4-1 0,-2 5 189,-5-1 0,0 5 27,0-1 1,-5 2-12,-2 1 1,-6 4-106,-1 0 0,0 5 46,3-2 1,0 3-1116,1 1 578,4 0 606,1 0 0,24 14 0,5 4 0</inkml:trace>
  <inkml:trace contextRef="#ctx0" brushRef="#br0" timeOffset="16">12594 8039 7884,'-5'6'3672,"-1"4"-2280,-5-4-614,5 0 0,3-2-300,6-4 0,5-1-197,6-2 1,-1-3-525,5-5 0,-1-1 236,5-2 0,-1 1-683,0-5 0,1 2 466,-1-2 0,0-2-168,1 2 1,-2 1 239,-2 0 0,1 5 304,-5 1 0,0 2-92,-3 5 0,-4 0 284,0 4 0,-5 6 754,2 5 0,-3 2-434,-1 8 0,0-2-165,0 6 1,0 1-130,0-1 0,0 5-1018,0-2 0,0-2-534,0-1 1,1-2 1181,3-2 0,11-9 0,8-3 0</inkml:trace>
  <inkml:trace contextRef="#ctx0" brushRef="#br0" timeOffset="17">13372 6888 7884,'-3'7'1125,"-1"0"1,0-3-540,4 3 0,5-5 344,2 2 1,8-3-381,2-1 1,5 0-485,2 0 0,4 0-11,4 0 0,0-1-60,0-3 0,-1 3-104,-3-3 1,2 3-337,-6 1 0,-2 0-884,-4 0 958,-5 0 0,-3 6 362,-6 5 0,-4 1-208,-4 5 0,-6 2 817,-8 6 1,1-1-83,-1 4 1,1 1 174,-5 3 0,5 4-121,-1 4 0,5-3-99,-1 3 0,5-5 172,2 4 1,5-4-254,-2 0 1,4-2 66,4-1 0,-2 1-166,5 3 1,0-3-31,4 3 0,-4-2-136,0 2 1,-1-2-153,1 5 1,2-5-356,-6 2 0,1-2 291,-4 2 1,0-2-250,0 5 1,0-6 158,0-1 0,0-1-272,0-6 0,0 1 315,0-1 0,-5-6 351,-2 2 1,-3-5-120,0 2 0,-5-5 203,1 1 0,-5-6-797,2-1 1,0-4 254,-1 0 1,4-2-659,-4-1 0,4 0 901,-4 0 0,-8-21 0,-3-10 0,-6-1 0,1-1 0</inkml:trace>
  <inkml:trace contextRef="#ctx0" brushRef="#br0" timeOffset="18">14065 7048 7858,'-7'0'562,"0"0"972,5-5-481,-8 4-731,4-4 1,0 6-90,3 3 0,2 2-5,1 4 0,0 2-15,0 3 0,0 1 26,0 5 0,0 5 116,0 3 0,0 6-82,0 5 0,-2 6 33,-1 4 1,0 6-49,0-25 0,-1-1 1,1 29-296,-1-29 1,1 0-1,-3 30 158,2-30 0,1 0 0,-2 1 1,0-1-54,-2 23 1,2-2-68,2-9 0,2-5-44,1-5 0,0-1-110,0-6 0,0 0 96,0-4 1,0-3 155,0 0 0,0-5-319,0 1 1054,0-2-832,0-2 0,1 0 180,2-3 1,0 1-80,4-4 0,0 1 65,4-2 1,0-2-107,4 3 1,-2-3-29,4-1 1,1 4-645,4-1 0,-1 1 318,0-4 0,2 0-1298,2 0 0,-3 0 671,3 0 1,1-4 918,-1 1 0,0-6 0,-4 3 0</inkml:trace>
  <inkml:trace contextRef="#ctx0" brushRef="#br0" timeOffset="19">14044 7261 7886,'-10'-5'695,"3"-2"1,1-2 66,3-2 1,2 0-420,-3 1 1,3-4-263,1-1 0,1-4-231,3 2 1,-3-4 143,2 0 1,-1 1-215,-2 2 0,0-2 137,0 2 1,0 3 33,0 1 1,-2 2 65,-1 1 1,0 4 343,-4 0 145,5 5 495,-7-3-329,7 5-381,-2 0 0,5 0 51,2 0 0,4 3-93,8 1 1,-1 1-126,7-2 1,-1-2 112,9 3 0,0-3-556,7-1 0,-3 0-265,3 0 0,0 0-462,0 0 0,1 0 1046,-2 0 0,8-14 0,5-4 0</inkml:trace>
  <inkml:trace contextRef="#ctx0" brushRef="#br0" timeOffset="20">14481 7176 7901,'-21'-1'195,"-1"-3"1,1 3-79,0-3 0,3 4 1179,0 4 1,4 2-583,-4 4 1,5 5 148,-1-1 0,2 5-257,1-1 0,4 2 67,0 1 0,5 0-321,-2 1 1,4-1-296,4 0 0,5-4-440,6-3 1,4-3 299,-2-4 0,3-2-138,2-5 0,4-2 154,2-1 0,-2-4-1122,-1-7 0,1 1 260,-1-5 0,-1 0 77,-6-3 0,-1-1 451,-6 1 1,1 3 113,-8 0 0,-1 2 185,-3-2 0,-1 3-115,-3 4 0,-5 2-62,-5 1 0,-5 4 62,1 4 0,-2 1 217,-2 2 0,-18 32 0,18-12 0,-1 0 0</inkml:trace>
  <inkml:trace contextRef="#ctx0" brushRef="#br0" timeOffset="21">14289 7858 7904,'-15'6'457,"2"4"57,-5-3 0,8 1 3047,0-1-1695,6 3-125,0-5-1243,4 6 0,4-5-413,3-2 0,8-3 25,2-1 0,3-5-642,2-2 0,0-6 199,3-1 1,-1-5-31,4 1 1,-3 1-879,4 0 0,-6 0 380,2-1 1,-2-1 513,-2 5 1,-4 0-88,-3 3 1164,-2 5-329,-2 2 0,-4 5 358,-2 2 0,-6 7-374,-2 4 1,-1 5 104,2-1 1,0-2-381,-4 2 0,5-1 202,-2 0 0,0 4-1424,0-4 0,0 0 612,4 1 0,0-5 500,0 1 0,10 2 0,2 1 0</inkml:trace>
  <inkml:trace contextRef="#ctx0" brushRef="#br0" timeOffset="22">14748 6952 7889,'-6'0'1297,"-4"0"0,10 0-124,0 0 0,6 0-517,8 0 0,-1 0-247,5 0 1,0 1-344,3 3 1,1-3 113,-1 2 0,0 2-338,1-1 1,-1 0 186,0 0 0,-1-2-426,-2 5 0,1-3 130,-5 3 1,-1-3-10,-5 3 1,0-4 53,-5 4 1,4 4 55,-3 3 1,-2 5 472,-5-1 1,-2 3-189,-2 4 1,-6 2 377,2 5 0,-2 2-186,3 1 0,-1-1 165,0 6 0,2-3-97,2 3 0,1 0 48,2-5 0,3 2-48,-3-1 1,4-3-110,4 2 1,-2-1-278,6-2 1,-1 0 115,3 0 0,0-1-503,-3 1 0,2-1-70,-2-2 1,-1 2-306,1-3 1,-1 5 239,2-1 1,-4 1-261,-4-8 1,0 0 319,0-4 0,0 1 204,0-1 1,-1-4 310,-2-3 1,-3-4-133,-5-2 1,0 0 211,1-5 1,-1 1-274,0-4 0,-3-1-236,0-3 0,0 2 321,3-5 62,0-5 0,1-19 0,-1-8 0</inkml:trace>
  <inkml:trace contextRef="#ctx0" brushRef="#br0" timeOffset="23">15355 7741 10984,'11'0'176,"0"0"0,4-1-495,3-3 1,-1-1 214,0-2 0,-2-2 10,2 2 0,-2-3-65,2 0 1,-5-1 111,-1 0 1,-2 1 88,-5-1-124,-1 0 0,-4 1 351,-2-1 1,-3 4-114,-5 0 0,-3 4 172,0 0 1,-5 3 29,1 3 0,-2 1 129,-2 7 0,1-2-49,0 9 0,3-4 66,0 4 0,5 0 217,-1 3 1,3 0-272,4 1 0,3 2-260,4 1 0,4 0 46,3-4 0,4 0-532,3-4 1,6 0-194,5-3 0,5-6-478,-2 3 0,3-7-988,1-1 1,1-3 1954,3-3 0,-9-12 0,3-5 0,3-3 0,0 0 0</inkml:trace>
  <inkml:trace contextRef="#ctx0" brushRef="#br0" timeOffset="24">15537 7208 7947,'-11'-5'1268,"5"4"1,3-5-792,6 2 0,3 3-196,5-2 1,4 1-694,3 2 0,3 0-300,4 0 0,-2 0 712,2 0 0,5 0 0,5 0 0,2 0 0,0 0 0</inkml:trace>
  <inkml:trace contextRef="#ctx0" brushRef="#br0" timeOffset="25">15995 7058 7947,'-10'0'2034,"0"-1"-798,3-2 304,2 2-1008,5-9 0,1 5-13,3-2 1,2-2-299,5 2 0,3-3-179,0-1 1,5 1 87,-1-1 1,2 0 104,1 1 0,-3 3 274,0 0 1,-5 3-102,1-3 0,-1 5 535,1-2 0,-5 3-221,1 1 1,-5 1 2,2 3 0,-3 2-66,3 4 0,-5 1 149,2-1 0,-2 1-523,2 0 0,-2 1-50,5 2 1,-1-2-1032,1 2 1,4-6 572,-1-1 1,1-1-1666,3 1 1,2-2 574,-2-5 0,1 0-86,0 0 1,-4 0-371,4 0 0,-4-1 917,0-3 0,0 0 852,-1-3 0,-8-17 0,-4 0 0</inkml:trace>
  <inkml:trace contextRef="#ctx0" brushRef="#br0" timeOffset="26">16241 7005 8215,'-11'5'652,"-3"-3"20,-1 5 1,1 0 691,4 4 0,-1 1-395,0 2 1,4 6-453,0 5 0,3 5 393,-3-2 1,5 0-349,-2 0 1,4-1-468,4 2 0,0-3-506,6-5 0,-1-4-508,5-3 0,2 0 46,2-3 1,-1 1-2431,0-9 3303,1 1 0,8-9 0,2-1 0</inkml:trace>
  <inkml:trace contextRef="#ctx0" brushRef="#br0" timeOffset="27">16539 7752 7929,'-11'-6'0,"4"-3"1534,0 6-493,0-6-552,-4 8 0,1-7-209,-1 4 0,0 1 21,1 3 1,-1 1 32,0 3 0,1 3 102,-1 7 1,0-1-78,1 5 1,0-1-113,3 5 0,-1-1-190,4 0 0,1 1 108,3-1 1,0-1-267,0-2 1,6 1 146,4-5 0,2-4-618,6-7 0,3-2 188,4-1 0,5-6-335,-2-4 1,3-9 195,1-6 1,-1-6-192,-3-1 1,6-1 375,-6-6 1,4 1 117,-7-1 0,-4-3 202,-3 3 0,-5-2-64,1-2 0,-7 5 158,-3 3 0,-3 3 39,-1 3 1,0 1 195,0 7 1,-1 2 257,-3 8 0,3 4 70,-2 0-267,-3 4 0,4 0-110,-1 6 1,-2 3 382,2 5 1,-2 4-246,1 3 0,2 4 309,-5 2 1,3 4-182,-3 4 0,5 0-55,-2 0 0,-1 0-729,2 0 1,-1 0 239,4 0 1,0 0-1109,0 0 0,2-2 661,1-1 0,3 0-618,5-4 1,-1 0 1080,1-4 0,23-18 0,7-6 0</inkml:trace>
  <inkml:trace contextRef="#ctx0" brushRef="#br0" timeOffset="28">17008 7336 7929,'-6'-6'4406,"2"-4"-3321,4 4 0,8-3-528,3 2 0,3-2-266,0 6 1,-1-4-73,5 3 1,-4 1 54,4 3 0,-4-4 118,4 1 1,-2-1 184,2 4 1,-2 0 78,-6 0 0,1 0-232,0 0 1,-4 4 584,0-1 1,-4 5-439,4 0 1,-4-3-45,0 3 0,0-1-154,0 3 1,0 1-638,4 0 0,-4-4-258,4 0 0,1-4-511,2 5 1,1-6 420,0 1 0,3-1-560,0-2 1,0-2-946,-3-1 0,0-3 1075,-1-5 1,1 4-1916,0 0 2957,-1 0 0,-13-23 0,-4-4 0</inkml:trace>
  <inkml:trace contextRef="#ctx0" brushRef="#br0" timeOffset="29">17222 7400 7929,'-17'10'726,"-3"1"0,8 4 1002,-2 3 1,5 2-130,2 2 0,5 2-807,-2 1 1,3 7-239,1-3 0,0 4-170,0-5 0,0-2-336,0-1 0,5 0-347,2-3 0,3 0-381,0-8 0,4 4-1164,1-4 0,2-1 966,-2-6 1,2 2 877,-2-6 0,13-9 0,1-6 0</inkml:trace>
  <inkml:trace contextRef="#ctx0" brushRef="#br0" timeOffset="30">17691 7453 9080,'10'0'2109,"1"0"0,1 0-1692,2 0 0,3 0-1098,4 0 0,4-1 478,0-3 1,3 3 202,-3-3 0,19 8 0,1 2 0</inkml:trace>
  <inkml:trace contextRef="#ctx0" brushRef="#br0" timeOffset="31">17765 7592 7908,'6'0'3668,"4"1"-3123,-3 2 0,2-2-249,2 3 0,4-3-545,3-1 0,4 0 201,2 0 48,-1 5 0,27 6 0,1 5 0</inkml:trace>
  <inkml:trace contextRef="#ctx0" brushRef="#br0" timeOffset="32">18864 7197 7891,'-1'-11'198,"-3"1"0,2-1 369,-5 0 0,3-2 331,-3 3 1,0-3 179,-4 6-318,0-3 1,-3 3-319,0 0 0,0 5-10,3-2 1,-3 9 37,0 5 1,-4 2 58,4 6 0,-4 4-76,4 7 0,-2 2 138,2 1 1,6 3 315,-3 1 0,6 4-353,-2-1 1,5 3 161,-2 0 1,3 1-392,1 0 0,5-2-161,2-2 1,4 3 9,3-3 1,-2-4-124,2-3 0,-1-1 33,1-6 1,-6 5-182,3-2 0,-4-2-144,0-1 0,-2-4 145,-5-3 0,-1 2-11,-3-2 1,-2 1-12,-4-1 0,-2-3 296,-2-4 0,1-1-143,-5 1 0,0-5-423,-3-3 0,-1-1-20,1-2 0,0-2-184,-1-1 1,6 1-1275,2-6 0,2 0 904,1-6 0,2 2-1185,2-2 0,2 2 2147,5 1 0,24-9 0,5-2 0</inkml:trace>
  <inkml:trace contextRef="#ctx0" brushRef="#br0" timeOffset="33">18501 8423 7891,'-16'16'0,"-3"-3"925,4 4 1,1 1 1234,4 4 0,2-5-1335,1 1 1,5-4-190,-2 4 0,4-4-470,4 4 1,2-6 12,5-1 1,0-2-678,4-5 1,0 3 379,3-4 1,2 1-621,-2-4 0,2-1 228,1-3 0,0-2-261,1-5 0,-2 1 558,-2-1 1,-3 0-46,-4 1 1,-2-4 505,-2-1 0,-2 1-203,-5 4 1,0-1 33,0 0 0,-1 1 50,-3-1 1,-2 4-338,-4 0 0,0 0-344,3-4 1,-5-3 551,5-1 0,-15-11 0,-6-4 0,2-2 0,-1 0 0</inkml:trace>
  <inkml:trace contextRef="#ctx0" brushRef="#br0" timeOffset="34">18704 6685 7904,'0'-7'-149,"0"0"1,0 4 491,0-5 0,-1 6 1616,-3-2-1187,3 3 1,-9 1-314,3 0 1,1 3 201,-1 4 0,0 1-231,-4 10 0,0 1-3,-4 6 1,7-3-206,-3 3 0,8 1-133,-1-1 1,3 0-155,1-4 1,1 1-382,3-1 0,5-5-781,6-1 1,4-4 634,-2 0 1,2-5-923,-1-2 0,2-3 1514,-2-1 0,12-14 0,3-4 0</inkml:trace>
  <inkml:trace contextRef="#ctx0" brushRef="#br0" timeOffset="35">18565 6824 7904,'-7'0'123,"0"0"1,5-1 1527,-2-3-1114,3 3 0,6-4-238,2 5 1,3 0-284,5 0 0,1 0 80,5 0 0,1 0-1650,-1 0 1554,5 0 0,25 5 0,-20-2 0,0 0 0</inkml:trace>
  <inkml:trace contextRef="#ctx0" brushRef="#br0" timeOffset="36">19194 7058 8425,'-6'-5'1473,"0"0"-1058,3 5 0,2 5 47,-3 2 0,3 7-85,1 4 1,0 3 121,0 4 1,0 3-69,0 8 0,0 3-42,0 7 0,0 3-371,0 4 1,0 0 364,0 1 0,-4 0-272,1 3 0,-4-6 80,3 2 1,-4-8-135,1-2 1,1-2 120,-1-5 1,1-1-329,-1-3 1,-2-4 9,6-3 1,-2-3-59,2-1 0,1-3 77,-1 0 0,2-5 34,1 1 557,0-2-100,0-1 176,0-1-413,0-4 0,4 3-45,3-6 0,3 1-26,1-4 1,3 0-11,0 0 1,5 0-519,-1 0 1,3 0 232,4 0 0,-1 0-359,4 0 0,-3 0 231,3 0 0,-4 0-2226,1 0 2587,-2 0 0,12-5 0,4-1 0</inkml:trace>
  <inkml:trace contextRef="#ctx0" brushRef="#br0" timeOffset="37">19173 7058 7912,'7'-3'603,"0"-1"0,1 1 82,7 3 0,2-4-202,8 1 0,3-1-1355,4 4 0,1-3 872,2-1 0,-5 4 0,2 1 0,4 2 0,0 0 0</inkml:trace>
  <inkml:trace contextRef="#ctx0" brushRef="#br0" timeOffset="38">19599 7186 7739,'-5'-4'2828,"0"2"-2152,0-2 0,3 5-240,-5 2 0,3 3 132,-3 5 0,3 3-151,-3 0 1,4 9-88,-4-2 1,4 4-232,0 0 0,2-1-165,1 4 0,0-4-658,0 1 1,1-3 506,2 0 1,2-6-1205,2-2 1,3-2 155,-3-1 1265,2-5 0,11-11 0,3-7 0</inkml:trace>
  <inkml:trace contextRef="#ctx0" brushRef="#br0" timeOffset="39">19482 7336 9704,'1'-6'589,"3"2"1,2 3-646,5 1 1,3 0-392,0 0 0,5 0-548,-1 0 995,2 0 0,34 5 0,-22-2 0,-1 0 0</inkml:trace>
  <inkml:trace contextRef="#ctx0" brushRef="#br0" timeOffset="40">19791 7336 11794,'11'0'-648,"0"0"136,-1 0 0,2 0 512,2 0 0,36 4 0,-18-1 0,-1 0 0</inkml:trace>
  <inkml:trace contextRef="#ctx0" brushRef="#br0" timeOffset="41">20090 7186 7916,'7'0'374,"0"0"0,-3 0 546,3 0 0,-4-3-11,5-1 1,-5 1-371,4 3 0,0-4 34,4 1 0,0-1-187,-1 4 0,2-3-187,2-1 1,-2 0 141,2 4 0,-2 0 150,-1 0 1,0 0-32,-1 0 1,1 0 162,0 0 0,-4 4-167,0 0 0,-4 4 44,4-1 1,-4 2-38,0 2 0,2 0 186,-1-1-1035,4 1 1,-2 0 308,5-1 0,0-3-1210,4 1 1,-2-6-64,4 2 0,-2-3-614,2-1 1,-2-1 749,2-3 0,-4 2-1565,2-6 2779,-3 1 0,-11-27 0,-2-6 0</inkml:trace>
  <inkml:trace contextRef="#ctx0" brushRef="#br0" timeOffset="42">20314 7229 7916,'-14'11'1039,"-1"-1"1,5 2-240,3 2 1,1-1 762,-1 5 1,-2-4-198,6 4 0,-1 0-698,4 3 1,4 1-359,-1-1 1,6-1-93,-2-2 1,2 1-368,2-5 1,3 0 210,0-3 0,4 0-1368,-4-1 0,4-4-234,-4-2 1,4-2 1539,-4 2 0,-4-13 0,-5 2 0</inkml:trace>
  <inkml:trace contextRef="#ctx0" brushRef="#br0" timeOffset="43">19887 7975 7939,'-10'0'240,"3"0"796,0 0 163,4 5 0,-5-2 144,4 4-584,1-5 1,4 4-348,2-3 1,0-1-193,4 1 1,1-2-113,6-1 1,0-4 102,3-3 0,-3-4-434,4-3 0,-1 1-9,1-5 0,2 4-223,-2-4 0,-2 4 193,2-4 1,-5 5-171,1-1 844,-2 2 1,-1 2-15,-1 3 397,-4 2 0,-1 10-252,-5 2 0,0 4-30,0 3 0,-4 3-158,1 4 0,-2-1-225,2-2 0,1 2-1002,-1-2 0,0 1 586,0-1 1,2 1-1995,-3-5 0,3 0 279,1-3 2001,5-1 0,15-32 0,8-9 0</inkml:trace>
  <inkml:trace contextRef="#ctx0" brushRef="#br0" timeOffset="44">20549 7122 10331,'1'-5'1475,"2"1"0,4 2-1088,8-2 1,1 3-302,6-3 0,0 2-85,3-2 1,-1 3-259,4-2 1,-4 0-140,1 0 0,-4 2 263,-3-3 1,1 4-16,-5 4 0,-3 1 60,-4 6 0,-5 1 375,2 2 1,-4 3 124,-4 4 1,-2 2 217,-5 1 0,-3 0-187,0 5 0,-1 3 201,0 3 0,4 5-226,-4-1 0,3 2-157,2-2 0,4 2-151,2-2 0,3 3 36,1 1 0,0-6-144,0-1 0,0-3 41,0-1 0,4 0-179,-1 0 0,2 0-312,-1 0 1,-3-1 253,2-3 1,-2 3-542,-1-2 0,0 0 328,0 0 1,-1-3-184,-2-5 1,2-3-141,-3 0 517,-2-5 1,0 1 96,-5-7 1,1-2 174,-1-5 0,0-2-186,1-1 0,-1-2-57,0-2 0,1-6-778,-1 2 1,4-6 411,0-1 0,3-2-1337,-3-2 1887,5-4 0,11-25 0,0 21 0,0-1 0</inkml:trace>
  <inkml:trace contextRef="#ctx0" brushRef="#br0" timeOffset="45">21050 7741 7863,'-6'5'0,"-4"-4"1767,9 4 0,-7-4-843,4 2 0,2-2-514,5 3 1,0 1-30,4-2 0,0 2 86,4-1 1,3-3-716,0 2 0,5-2 231,-1-1 1,1 0-128,-1 0 1,2-1 92,-2-2 0,-2 0-646,2-4 0,-2 0 213,2-3 1,-2-1 110,-6 0 0,-3 1 116,1-1 0,-6-3 270,1-1 0,-1 5 4,-2 3 1,-6 1-49,-5-1 0,-1 2 206,-6 5 0,-3 0-66,-4 0 0,-3 5 267,3 2 1,-4 3 251,5 5 0,2-2 496,4 4 0,5 1-366,-1 4 0,0-1 155,3 0 0,3 0-388,8 1 1,0-1-167,0 0 0,6-3-884,5 0 1,0-5 418,7 1 1,1-5-1399,6-2 0,-2-5 779,1 2 1,3-4-1578,-3-4 2302,6-2 0,-5-11 0,1-5 0,5-1 0,0 0 0</inkml:trace>
  <inkml:trace contextRef="#ctx0" brushRef="#br0" timeOffset="46">21284 7346 8168,'-4'6'1720,"2"-1"1,2-5-1342,7 0 1,3 0-158,1 0 0,4 0-389,3 0 1,2 0 213,1 0 0,4 0-47,0 0 0,33-9 0,-27 3 0,1 0 0</inkml:trace>
  <inkml:trace contextRef="#ctx0" brushRef="#br0" timeOffset="47">21721 7208 8901,'8'0'765,"-1"0"0,-3-1-486,7-3 0,-3 3-178,7-3 0,1 0-34,2 0 0,1-3-98,-1 3 1,4-4 133,-4 1 0,5 1 53,-6-1 0,0 4 42,1 0 0,-5 2-151,1 1 577,-7 0 1,-1 0 181,-3 0 51,-1 0 0,2 4-339,-4 4 0,-3-2-35,-1 1 1,1 0-962,3 3 445,0 1 0,0 0-331,0-1 0,4-3 305,4 1 0,1-6-1745,2 2 1,1-3 52,2-1 1751,-2 0 0,17-33 0,0-9 0</inkml:trace>
  <inkml:trace contextRef="#ctx0" brushRef="#br0" timeOffset="48">21956 7261 7820,'-21'11'2822,"4"1"-2049,3 2 0,2-1 735,1 5 0,1-1-736,-1 5 1,4-1-98,0 0 0,5-1-251,-2-2 1,3 1-346,1-5 1,5 4-462,2-4 0,2-3-479,2-4 0,4-1-3007,3 1 3868,-3 3 0,39-33 0,-25 11 0,0-1 0</inkml:trace>
  <inkml:trace contextRef="#ctx0" brushRef="#br0" timeOffset="49">22340 7709 7818,'-15'0'0,"3"1"667,-3 3 1,0-3-217,1 2 0,0 3 99,3 1 0,0 4-140,1 3 0,-5-1 89,1 5 0,4-1-31,2 0 1,6 2-113,-1-4 0,1 2-73,2-2 0,6-5-75,5-3 1,1-4-65,6 0 1,-1-2 63,5-1 1,3-8-279,-1-3 0,5-5-124,-4 2 0,4-5-246,0 1 1,-2-3 121,1-4 0,-4 1-248,1-4 0,1-1-111,-1-3 0,-4-5 261,-3-2 1,-1-2-69,0-2 1,-2 1 149,-8-1 1,1 6 80,-4 5 0,-1 6-216,-3 8 712,0 3-30,-5 9 1,1 6 258,-3 7 0,-2 3 479,6 0 1,-4 6-459,3 2 1,-4 2 534,1 1 1,1 1-466,-1 3 0,3-2-98,-3 2 0,5 1-48,-2-1 1,-1 4-284,2 0 0,-1-3-255,4-1 1,0 1-290,0-1 0,0 0-1286,0-4 1,0-1 315,0-2 1380,5-3 0,20-14 0,9-2 0</inkml:trace>
  <inkml:trace contextRef="#ctx0" brushRef="#br0" timeOffset="50">22884 7357 7794,'-6'0'3566,"1"0"-3115,15-5 0,-3 3-78,7-5 1,1 3-425,0-3 1,4 1 107,-2-1 0,3-2-4,2 2 1,-1-2 106,0 2 0,-3-1-197,0 4 0,-5 1 39,1 3 1,-2-4 340,-1 1-18,-5-1 1,-2 9 380,-4 2 1,-1 2 201,-2 2 1,-2 1-372,-2 2 1,-3-1-10,3 5 1,2-5-155,2 1 0,-2 2-285,2-2 0,-1 4 73,4-4 1,4 0-631,-1-3 0,7-2-312,0-2 1,2-1-727,6-2 1,0-3 345,3 2 0,0-3-1850,1-3 3010,-1 2 0,5-23 0,1 0 0</inkml:trace>
  <inkml:trace contextRef="#ctx0" brushRef="#br0" timeOffset="51">23044 7442 7794,'-11'11'0,"0"-4"779,1 0 0,3 1 90,0 7 1,-1 0 475,-2 3 0,-1 2 211,0-2 0,6 2-774,1 1 1,-1 4-188,2 0 0,0-4-575,7-3 1,2-5-501,4 1 1,6-2 131,2-1 0,6-5-337,5-3 1,3-1 684,3-2 0,22-19 0,-23 7 0,-1 0 0</inkml:trace>
  <inkml:trace contextRef="#ctx0" brushRef="#br0" timeOffset="52">1227 11217 7982,'-11'0'3614,"0"0"-2504,5 0 0,3 0-354,6 0 1,8 0-387,7 0 1,3-1-268,4-3 1,3 2-964,8-5 1,-2 3 603,5-3 1,1 5 255,2-2 0,-8 3 0,3 1 0,2 0 0,0 0 0</inkml:trace>
  <inkml:trace contextRef="#ctx0" brushRef="#br0" timeOffset="53">1344 11387 7975,'-7'0'2993,"0"0"-2485,4 0 0,0 0-212,6 0 0,8 0-682,7 0 0,7 0 31,3 0 355,8 0 0,10-6 0,7-2 0,-13 2 0,0 0 0,0 0 0</inkml:trace>
  <inkml:trace contextRef="#ctx0" brushRef="#br0" timeOffset="54">2602 10097 8092,'-6'-5'1074,"-3"4"1,6-7 441,-4 4-476,5 1-1278,-3 3 0,2 6 227,-1 4 0,-1 12 282,2 10 0,0 19 1,0-20 1,-1 2 0,-1 7 0,0 3-439,-2 4 1,-1 2-1,-1 5 1,-1 3 548,4-15 1,1 1-1,-1 0 1,-1 2-1,1 0 1,0 1-179,0 1 1,0 1 0,0-1-1,1-1 1,-1 0 0,2-1 48,0-2 0,0-1 1,1 0-1,-1 0 1,1-1-1,-1 0-11,-1 18 0,0-1 0,1-4 0,2 0-105,-1-2 1,2-1-1,2-4 1,2-1-54,-1-1 1,3-1 0,1-2 0,2-1-486,0 0 1,2 0-1,0-3 1,0-1-18,0-2 0,1 1 0,2-2 0,0-1-528,1-4 0,1-1 0,0-1 0,2-1 945,0 0 0,1-2 0,17 18 0,4 0 0,1 0 0,1-1 0</inkml:trace>
  <inkml:trace contextRef="#ctx0" brushRef="#br0" timeOffset="55">2837 10492 7949,'5'6'2188,"2"-3"1,3 2-2852,4-2 0,4 1-172,7-4 0,4 0 835,6 0 0,5 0 0,5 0 0,6 0 0,0 0 0</inkml:trace>
  <inkml:trace contextRef="#ctx0" brushRef="#br0" timeOffset="56">3445 10012 7944,'-6'-6'2898,"-3"2"-2330,6 8 0,-2 3-132,2 7 0,1 8-89,-1 6 0,0 9-126,0 5 0,2 7-304,-3 8 1,3-3 98,1 3 0,1-7-255,3-4 0,2-7-985,4-3 1,1-4 680,0-4 1,-1-5 542,1-5 0,4-10 0,2 1 0</inkml:trace>
  <inkml:trace contextRef="#ctx0" brushRef="#br0" timeOffset="57">3274 10321 7895,'-11'0'4595,"5"-5"-4209,2 4 1,10-5-171,4 3 1,2 2-442,6-3 1,3-1 211,4 2 1,3-2-1328,-3 1 0,4 3 1340,-4-2 0,28 1 0,4 2 0</inkml:trace>
  <inkml:trace contextRef="#ctx0" brushRef="#br0" timeOffset="58">3637 10396 7895,'-6'0'3966,"-4"4"-3206,9-2 0,1 4-345,7-3 1,3-2-566,0 3 1,4-3 169,1-1 0,4 0-164,-2 0 0,0 0-177,1 0 0,-2-1-299,2-3 1,1 2 38,-5-5 0,0 1 84,-3-1 0,0-3 462,-1 3 0,-4-2-136,-2-2 1,-3 4 347,-1 0 1,0 0-101,0-4 1,-6 4 172,-4 0 0,-1 5-84,-3-2 0,-3-1 20,-1 2 1,2-1 185,-2 4 0,5 5 259,-1 2 0,-1 2 499,5 2 1,-3 1-518,6 2 0,-2-1 370,2 5 0,3 0-454,4 3 1,0 0-50,0 1 0,1-1-401,2 0 0,4 1-542,8-1 1,1-4-235,5-3 0,1-6 563,-1-1 0,5-4-2218,3 0 0,-2-6 2352,1-5 0,15-29 0,-18 13 0,0 1 0</inkml:trace>
  <inkml:trace contextRef="#ctx0" brushRef="#br0" timeOffset="59">3924 10097 7862,'-9'-1'3243,"2"-3"-1523,2 3-1229,5-3 0,1 4-592,3 0 0,6 0 143,8 0 1,1 0-1244,-1 0 0,3 0 1201,1 0 0,37 4 0,-22-1 0,-1 0 0</inkml:trace>
  <inkml:trace contextRef="#ctx0" brushRef="#br0" timeOffset="60">4244 9969 7862,'-10'0'659,"-1"0"1,4 4 2493,0-1-1297,4 1-853,-1-4-632,13-5 1,-1 3-133,10-5 0,-4 3-277,4-3 1,-4 0 13,4-4 0,-1 4 48,1 0 0,2 0 164,-3-4 1,0 2-18,1 2 1,-5-3 431,1 3 0,1-1-208,0 1 1,-1 1 595,-3 2 0,-4 3 157,0-2-492,0 1 0,0 4-66,0 1 1,-5 3 132,2 5 0,-2-1-416,2 1 1,-2 0-262,5-1 1,-4 1-403,0 0 0,3-2-86,1-2 0,-1 1-1430,1-4 0,1 1 902,2-2 0,1-1-1263,0 1 1,-1-3 1167,1-3 1,3 0-925,0-4 1989,1 5 0,-10-27 0,0 0 0</inkml:trace>
  <inkml:trace contextRef="#ctx0" brushRef="#br0" timeOffset="61">4511 9948 7853,'-11'6'1685,"1"2"-708,-1-4 0,0 3 582,1-4 0,0 6-841,3-2 1,2 2-28,5 2 1,0 4-9,0 3 1,0 2 169,0 2 1,0 4-272,0 2 1,5-1-165,2 2 1,3 2-1390,0 1 1,1 1 650,0-8 0,3 3 320,0-3 0,19-10 0,2-5 0</inkml:trace>
  <inkml:trace contextRef="#ctx0" brushRef="#br0" timeOffset="62">5023 10342 8034,'-11'0'0,"0"0"1468,1 0 0,3 0-655,0 0 0,3 0 1369,-3 0-1007,5 0-794,6 0 1,9-3-512,12-1 0,-1 1-169,4 3 1,0 0-1158,0 0 0,3-4 951,-3 1 1,2-1 504,-2 4 0,17-5 0,0-1 0</inkml:trace>
  <inkml:trace contextRef="#ctx0" brushRef="#br0" timeOffset="63">5119 10204 7962,'-11'5'0,"4"-1"784,0 3 1,3 3-247,-3-3 1,5 4 561,-2 3 0,3-1-496,1 5 1,0 1-110,0 6 1,1-2-451,3 6 1,1-4-502,2 3 0,2-3-2933,-2 3 3389,3-4 0,5 2 0,2-5 0</inkml:trace>
  <inkml:trace contextRef="#ctx0" brushRef="#br0" timeOffset="64">5513 10055 7989,'-4'-6'1455,"2"-4"0,-2 8-607,4-5 0,1 3-239,2-3 1,7 3-33,4-3 1,4 0-231,-4-3 0,5 2-54,-1 1 1,2 1 107,1-1 1,1-1-123,-1 4 1,-1 1 205,-2 3 1,1 0 133,-5 0 0,-1 1 128,-6 3 0,1 2-133,-4 4 1,1 4 78,-2 1 0,-2 2-425,3-2 0,-2-1-300,2-3 1,-2-1-307,5 1 0,-3-2 302,3-2 0,0 2-1336,4-6 0,-3 1 693,3-4 0,-3-1-1544,6-3 0,-2-5 501,-1-6 0,-1 0 1722,1 1 0,-5-22 0,-1-9 0</inkml:trace>
  <inkml:trace contextRef="#ctx0" brushRef="#br0" timeOffset="65">5748 10076 7982,'-16'5'0,"5"1"1159,-4 4 0,5 1-488,3 0 0,-2-1 501,6 1 1,-4 1-461,3 2 1,1 3-139,3 4 0,0 0-217,0 0 1,0 4-99,0 0 1,1 0-335,2-4 1,3 0-347,5-4 1,0 2-1094,-1-4 1,1-1 784,0-4 1,3 0 728,0-3 0,24-21 0,2-10 0</inkml:trace>
  <inkml:trace contextRef="#ctx0" brushRef="#br0" timeOffset="66">5972 10268 7972,'-7'10'1125,"0"1"1,4 0 158,0-1-209,1 1 0,2 0-524,0-1 0,5-4-331,2-2 1,3 1-74,0-2 0,2 1-137,3-4 1,-4 0-430,4 0 1,0-1 357,-1-3 0,0-2-274,-3-5 0,0 1-62,-1-1 0,0 0 16,-3 1 1,1-1-102,-4 0 547,-1 1 1,-3-1 197,0 0-170,0 1 0,-4 0 24,-3 3 0,-3 2-82,-1 5 1,0 0 248,-4 0 0,3 2-71,-2 1 1,-1 3 546,1 5 1,-1-1-24,5 1 1,-1 3 169,0 1 0,4 4-268,0-2 0,5 2-206,-2-1 0,3 2-809,1-2 0,5-1 314,2 0 0,4-4-377,3 2 1,-1-8 354,5-4 0,1-2-1918,5-1 1,0 0 2001,5 0 0,-6-17 0,1-8 0,4-2 0,0 0 0</inkml:trace>
  <inkml:trace contextRef="#ctx0" brushRef="#br0" timeOffset="67">6164 9980 7926,'-6'0'4501,"-4"0"-3655,9 0 1,6 0-1114,9 0 0,1-4-676,3 1 1,0-4-815,3 3 1757,1-4 0,32-12 0,-22 6 0,-1-1 0</inkml:trace>
  <inkml:trace contextRef="#ctx0" brushRef="#br0" timeOffset="68">6505 9863 7926,'-11'4'0,"1"-2"3308,-1 1-1554,5 3-487,1-5-816,5 4 0,1-5-441,3 0 0,2 0 97,5 0 0,3-1-80,0-3 0,5-1-60,-1-2 0,-2-2-56,2 2 0,-4-3 57,4 0 1,-4 0 25,4 3 1,-5-2 640,1 1 1,-2 3 163,-1-3 1197,0 6-1316,-1-7 1,-3 7 404,0-1-626,-4 6 1,2 3 81,-5 5 1,0 0-686,0-1 159,4 1 1,-1 0-956,4-1 1,-4 0 607,4-3 1,-3 1-1915,3-4 0,0-1-1225,4-3 1874,0 0 1,-1-1 661,1-2 935,0-3 0,-1-24 0,1-4 0</inkml:trace>
  <inkml:trace contextRef="#ctx0" brushRef="#br0" timeOffset="69">6697 9841 7907,'-16'10'0,"5"-3"1738,-4 7 1,7-2-800,1-1 1,3 0 1019,-3 4 1,5-2-803,-2 4 0,3 0-296,1 1 0,5 1-741,2-5 0,3 4 37,0-4 0,4-1-1245,1-6 1,4 3 385,-2-3 702,-1-3 0,18-4 0,1-5 0</inkml:trace>
  <inkml:trace contextRef="#ctx0" brushRef="#br0" timeOffset="70">7059 10236 8013,'-10'0'1168,"-1"1"-299,0 3 985,1-3-727,-1 3-696,5-4 1,1 2-122,5 1 0,5-2 134,2 3 1,4 1-340,3-2 1,3 2 95,4-1 1,4-3-698,0 2 1,3 0 391,-3 0 0,4-2-1302,-5 3 1,3-3 197,-3-1 1208,-6 0 0,12 5 0,-8 1 0</inkml:trace>
  <inkml:trace contextRef="#ctx0" brushRef="#br0" timeOffset="71">7209 10183 7967,'-1'7'0,"-3"0"0,3-4 678,-3 4 1,0 0-215,0 4 1,0 1 156,4 2 1,-3 3-354,-1 4 1,1 0-353,3 1 1,1-1-855,2 0 1,0 1 378,4-1 559,0 0 0,18 1 0,3-1 0</inkml:trace>
  <inkml:trace contextRef="#ctx0" brushRef="#br0" timeOffset="72">7539 10300 7967,'0'6'3547,"-3"0"-2053,-1-3-1047,1-2 1,4 4-116,2-5 0,3 0-182,5 0 0,1 0-180,2 0 1,-1 0-335,5 0 0,-4-5 347,4-2 0,-5-2-375,1-2 1,1 0 237,0 1 0,-5-1-65,-3 0 1,-1 1 169,1-1 1,-2 0 315,-5 1 0,0-1-187,0 1 0,-5-1 85,-2 0 1,-3 4 130,-5 0 0,2 5-31,-4-2 1,2 4 328,-2 4 0,0 2-154,-1 4 1,-1 6 581,5 1 1,0 3-296,3 2 1,2 3-25,2 0 0,2 3-363,5-3 1,0 0-274,0-4 0,5 0-244,2 1 0,7-6 207,4-1 0,5-4-1377,2 0 0,4-5 717,-4-2 0,4-3-3500,0-1 4130,2-5 0,-6-14 0,0-6 0,3-4 0,0 0 0</inkml:trace>
  <inkml:trace contextRef="#ctx0" brushRef="#br0" timeOffset="73">7763 9905 7967,'-6'0'2618,"2"-1"-1116,4-2-586,0 1-514,0-2 0,1 4-372,2 0 1,3-4-241,5 1 0,4-1-2160,3 4 2370,2 0 0,10-2 0,4-1 0,3 0 0,1 0 0</inkml:trace>
  <inkml:trace contextRef="#ctx0" brushRef="#br0" timeOffset="74">8147 9767 7916,'-11'-2'0,"1"-1"1233,4 2 1,1-5-508,5 2 1,0 2-163,0-5 1,1 3-172,3-3 1,3 4-267,7-5 1,-2 3 25,2-3 0,2-1-1,-2 2 1,4 1 116,-4-1 1,4 3-52,-4-3 1,0 5 163,-3-2 1,-1 3 184,1 1 883,0 0-970,-1 0 0,-3 1 324,1 3 0,-6 2-422,2 4 1,0 1-266,0 0 0,4-2-792,-1-2 1,-1 3 484,1-3 0,0-2-1283,4-2 1,0 2 715,-1-2 1,1 1-439,0-4 1,-1 0 69,1 0 0,0-5-1206,-1-2 2331,1 2 0,-5-23 0,-1-2 0</inkml:trace>
  <inkml:trace contextRef="#ctx0" brushRef="#br0" timeOffset="75">8307 9735 7893,'-9'10'0,"1"1"0,-1-4 1466,2 0 1,1 0-506,-1 4 0,4 1-229,0 2 1,2-1 176,1 5 1,0 0-382,0 3 0,1 1-468,2 3 1,2-2 29,2 2 1,3-3-1351,-3 0 1,6-2 1259,1-3 0,15 8 0,-1-2 0</inkml:trace>
  <inkml:trace contextRef="#ctx0" brushRef="#br0" timeOffset="76">4383 11910 8036,'11'0'1547,"-1"0"0,4 0-742,1 0 0,0 1-552,-1 3 0,4-3-1200,7 2 0,-1-2 463,4-1 0,2 4 484,5 0 0,-3 2 0,3 1 0,4-1 0,0-1 0</inkml:trace>
  <inkml:trace contextRef="#ctx0" brushRef="#br0" timeOffset="77">5001 11899 8024,'-10'5'408,"0"-3"509,3 5 189,-2-4 952,8 6-1478,-4-8 1,11 4-193,4-5 0,2 0-389,6 0 1,0 0 73,3 0 1,0-1-620,1-3 1,-1-2 89,0-4 0,1 3-225,-1 0 1,-4-1 275,-3-2 0,-2-1 33,-2 0 1,0-3 268,-3 0 0,1 0-127,-4 3 1,-2 1 443,-5-1 0,-7 0-17,-4 1 1,-5 4 125,1 2 1,-2 3-47,-1 1 1,-1 0 203,1 0 1,0 5 379,-1 2 1,5 6-343,-1 1 0,1 6 76,-1 1 0,3 2-161,4 5 0,6 0 212,1 0 1,3 3-328,1-3 0,5-2-156,2-1 1,6-2-313,1-2 1,8-4-537,0-3 1,3-7-117,-1-3 1,4-3-2301,4-1 3101,4 0 0,12-29 0,-21 12 0,0-1 0</inkml:trace>
  <inkml:trace contextRef="#ctx0" brushRef="#br0" timeOffset="78">5247 11547 12023,'15'-3'-142,"3"-1"0,2 1-613,1 3 0,2 0 755,2 0 0,9-4 0,6-2 0,6 0 0,0 0 0</inkml:trace>
  <inkml:trace contextRef="#ctx0" brushRef="#br0" timeOffset="79">5684 11387 7987,'-11'5'966,"1"-4"232,-1 3 1,4-3 354,0-1 354,4 0-1589,-1 0 1,5 0-94,2 0 1,3 0-253,5 0 0,3 0 129,0 0 0,5-5-106,-1-2 0,2-1-34,2 1 0,-2-3-49,-3 3 0,4 1 24,-4-1 0,-1 1 99,-2-1 0,-2-1 754,-2 4 1,1-3 111,0 4 122,-1-1 1,-2 4-419,-1 0 0,-5 1 92,2 3 0,-3 2-327,-1 4 1,3 1-146,1 0 0,1 3-343,-2 0 0,0 0-429,4-3 1,-4-2-211,4-1 1,0 1-1153,4-2 1,-4-1-593,0 1 1,0-4 423,4 0 2076,0-2 0,-1-29 0,1-8 0</inkml:trace>
  <inkml:trace contextRef="#ctx0" brushRef="#br0" timeOffset="80">5908 11398 7983,'-17'11'1627,"2"-1"-1261,4 1 0,0 1 1645,1 2 1,3-1-948,0 5 0,4 0-7,0 3 1,1 0-587,2 1 0,5-5-771,2 1 0,4-1-367,3 1 1,-1 0-678,5-3 1,-4-5-3132,4-3 4475,0 1 0,17-17 0,4-4 0</inkml:trace>
  <inkml:trace contextRef="#ctx0" brushRef="#br0" timeOffset="81">8702 9671 7934,'1'10'-185,"2"1"0,3 3 1121,5 0 1,0 10-383,-1 1 1,4 6 45,1 4 1,4 9 106,-2 10 0,-1 4-629,-9-27 0,0 2 0,-3 1 0,-1 0 254,-1 2 0,0-1 0,-1 2 1,-1 0 77,0 0 0,0 0 0,0 2 0,0 1-90,0-1 0,0 0 1,-2 0-1,-1 0-121,0-2 0,-1 1 1,0-1-1,-1 0-96,-1 1 0,1-1 1,0 1-1,-1 1 7,1-2 0,0 1 0,-1-2 0,1 0-138,0-4 0,-1 0 0,1-2 1,0 0-28,-1 0 0,1 1 0,-6 28-4,6-29 1,0 0 0,-10 25-282,1-5 0,-1-2-749,1 2 0,-3 1-527,-4-5 1,-1 0 801,1-3 0,-4-2-1722,0-2 2536,0 3 0,0-4 0,1 2 0,0-2 0,1-2 0,2-1 0</inkml:trace>
  <inkml:trace contextRef="#ctx0" brushRef="#br0" timeOffset="82">9139 9884 7623,'5'11'361,"-4"4"-23,2 3 0,-2 9 33,-1 9 0,0 7 161,0 14 1,2 4-557,-1-28 0,1 1 0,-1 3 0,-1 0 316,2 2 0,0 0 1,-1 0-1,-1 0-59,0-1 0,0-1 1,0 0-1,0-1-48,0 0 0,0-1 0,0 1 0,0 1 63,0-3 0,0-1 0,0-1 0,0 0 137,0 28 0,0-4 55,0 1 1,0-3-76,0 0 1,4-6-141,-1-1 0,1-4-418,-4 0 0,1-1 170,3-3 0,-3-3-171,2-4 0,-2 0 174,-1 0 1,0-1-76,0-2 1,0 0 404,0-4 0,0 0-305,0-4 0,0 1 135,0-1 1,0-3-192,0-1 0,0-2-663,0 2 513,0-4 0,0 3-1774,0-6 864,0-4 1111,-4-1 0,-12-52 0,5 17 0,0 1 0</inkml:trace>
  <inkml:trace contextRef="#ctx0" brushRef="#br0" timeOffset="83">9661 11686 7963,'-21'5'862,"-4"-3"-647,0 5 1,1 0 1028,7 4 0,-2 0-478,5-1 0,-2 6-191,2 1 0,6 4-188,-3 0 0,7 0 83,1 0 0,3 4-266,3 0 0,3-1-221,5-6 0,4-3-471,3-4 0,4-2 407,2-2 1,-1 2-634,2-6 0,1 0 249,-1-7 0,0-3-87,-4-7 0,-1 1 121,-2-5 1,-3 4 45,-4-4 0,-2 0 345,-1-3 0,-4-1-46,-4 1 0,0 1 265,0 2 0,-4-1-137,-4 5 0,-1-4 110,-2 4 1,-3 1-106,0 6 0,-4-3-652,4 3 0,0-2 81,3-2 524,0 1 0,10-30 0,2-6 0</inkml:trace>
  <inkml:trace contextRef="#ctx0" brushRef="#br0" timeOffset="84">9789 9820 7963,'-10'-6'-199,"-1"3"0,4 1 862,0 2 195,0 0 0,-4 5-375,0 2 1,2 4-64,2 3 1,-3 6 109,3 5 0,2 8-118,2-1 1,2 6-145,1-2 0,0 3-18,0-4 1,1 3-525,2-6 1,4 3 106,8-7 0,-2-3-73,4-4 0,0-1-1118,1-5 1,2-2 84,-2-6 1273,2-3 0,6-18 0,1-4 0</inkml:trace>
  <inkml:trace contextRef="#ctx0" brushRef="#br0" timeOffset="85">9608 10140 7969,'-11'0'1785,"5"0"-1208,2-5 0,5 4-447,2-3 0,4 3 93,8 1 1,2 0 27,8 0 1,3 0-330,4 0 1,1 0 77,2 0 0,3 4 0,5 2 0,5 0 0,0 0 0</inkml:trace>
  <inkml:trace contextRef="#ctx0" brushRef="#br0" timeOffset="86">10482 10716 7943,'-6'0'2009,"2"0"1,8-4-1938,4 1 0,7-1 36,6 4 0,2-4-436,5 1 1,2-2 205,5 2 0,0 1 122,4-1 0,-5 4 0,4 1 0,4 1 0,0 0 0</inkml:trace>
  <inkml:trace contextRef="#ctx0" brushRef="#br0" timeOffset="87">10546 10897 10672,'16'0'332,"2"0"0,3-1-374,4-3 0,3 3 42,8-3 0,4-2 0,5-3 0,6 0 0,0 0 0</inkml:trace>
  <inkml:trace contextRef="#ctx0" brushRef="#br0" timeOffset="88">11463 9671 7936,'-7'33'856,"0"2"1,-1 6-472,-6 8 1,2 11-312,5-25 0,0 1 0,0 3 0,1 1 286,-2 2 1,1 1 0,1 4-1,-1 1 322,-2 3 1,1 1 0,1 2 0,0 0-334,0-1 0,0 1 0,1-1 0,0-1-77,1-2 0,0 0 0,0-3 1,0-1-18,1 2 0,1 0 0,0-1 1,1-1-160,2 0 0,0 0 0,0-2 0,0-1-413,0-2 1,0-1-1,0-1 1,0-1-42,0 1 0,0 0 0,3-1 1,0-1-355,2-1 1,1-1 0,-1 0-1,2-1 712,2-2 0,0 0 0,-2-2 0,0 0 0,1 0 0,2-2 0,11 27 0,6-7 0,6-3 0</inkml:trace>
  <inkml:trace contextRef="#ctx0" brushRef="#br0" timeOffset="89">11698 10151 7950,'-11'0'723,"1"0"0,3 0 333,-1 0-326,6 0 1,-3-2-273,5-1 1,6 2-41,5-3 0,1 3-372,6 1 0,0 0 117,7 0 1,-2 0-821,2 0 1,1 0 458,-1 0 1,3 0 197,-3 0 0,28 14 0,4 4 0</inkml:trace>
  <inkml:trace contextRef="#ctx0" brushRef="#br0" timeOffset="90">12274 9735 7950,'-6'0'0,"-4"1"385,3 2 0,1 0 579,-1 4 0,1 0-329,-1 4 0,1 1 173,3 2 1,2 4-107,-3 6 0,-1 4-272,2 4 1,-1 1-268,4 2 0,0 2 15,0 2 1,4 1-733,-1-4 1,2-2 209,-1-5 0,-2 0-125,5-4 0,-3-1-28,3-6 1,-4 1 496,4-5 0,0-14 0,4-7 0</inkml:trace>
  <inkml:trace contextRef="#ctx0" brushRef="#br0" timeOffset="91">12082 9980 7950,'-7'0'970,"0"0"232,4 0 0,0-4-476,6 1 0,4-1-313,8 4 0,1-1-616,6-2 1,0 1 199,3-1 1,-1 2-1140,4 1 1,-1-2 1141,2-1 0,3-2 0,4-1 0,2-2 0,-1 0 0</inkml:trace>
  <inkml:trace contextRef="#ctx0" brushRef="#br0" timeOffset="92">12508 10055 7950,'-10'5'1185,"4"1"-592,2-2 680,3-3 0,1 5-596,0-2 1,5-3-420,2 2 1,2-1-433,2-2 0,3-2 225,0-1 1,4 0-426,-4-4 1,2 0 253,-2-3 1,-2 0 32,2 3 0,-3-3 59,-4 3 1,1-2-121,-4-2 1,-1 4 145,-3 0 0,0 0 195,0-4 0,-4 5-126,-4 3 0,-2-2 77,-4 1 1,-3 1 181,-4 3 1,1 1-78,2 3 1,-2 2 728,2 4 0,2 4-414,2 1 0,2 4 122,2-2 1,0 0-142,3 1 0,2 3-3,5 4 1,2 0-435,1-4 1,3-3-259,5 0 1,4-4-1113,3 4 0,3-9 796,4 2 0,-1-8-2004,4 1 0,-3-3 2470,4-1 0,18-28 0,-19 10 0,0 0 0</inkml:trace>
  <inkml:trace contextRef="#ctx0" brushRef="#br0" timeOffset="93">12722 9745 7919,'-11'0'2663,"0"0"-1077,5 0-626,2 0-371,4 0 0,6 0-187,4 0 1,2 0-563,6 0 0,0 0-317,3 0 0,1-1-585,3-2 1,-2 1 1061,2-1 0,21 6 0,5 3 0</inkml:trace>
  <inkml:trace contextRef="#ctx0" brushRef="#br0" timeOffset="94">13255 9468 7934,'-6'0'645,"-4"5"1,8-3 265,-5 5 1,5 2-211,-2 5 1,2 0-273,-2 7 0,3 0-102,-3 7 1,3 0-81,1 4 1,0 3-196,0-3 1,0 2 111,0-5 0,4-3-538,-1-2 0,2 1-222,-1-3 1,-2 0-590,5-8 0,-3 1 1185,3-5 0,5-9 0,4-2 0</inkml:trace>
  <inkml:trace contextRef="#ctx0" brushRef="#br0" timeOffset="95">13095 9660 7934,'0'-6'1552,"5"0"-1009,2 3 0,2 1-263,2-1 1,3 2-355,0 1 1,6 0-114,2 0 0,-1 1 200,4 2-13,2-1 0,24 17 0,-20-11 0,0 1 0</inkml:trace>
  <inkml:trace contextRef="#ctx0" brushRef="#br0" timeOffset="96">13543 9980 7933,'-11'0'1252,"0"0"0,4 0-474,0 0-440,5 0 1,-2 0-84,8 0 0,2 0-21,4 0 0,5 0-147,-1 0 0,5 0-198,-1 0 1,2 0-138,1 0 0,0 0-419,1 0 1,-5 0-1509,1 0 2175,0 0 0,18 5 0,3 1 0</inkml:trace>
  <inkml:trace contextRef="#ctx0" brushRef="#br0" timeOffset="97">13628 9884 7933,'-6'0'457,"-3"5"392,7-4 0,-2 5-364,4-3 1,0 3-121,0 5 0,0 1-361,0 2 1,0-1 86,0 5 0,3 0-481,1 3 1,1 4-144,-2 0 0,-2 0-1132,3-4 1665,2 0 0,4 19 0,7 5 0</inkml:trace>
  <inkml:trace contextRef="#ctx0" brushRef="#br0" timeOffset="98">14193 9532 7933,'0'-7'412,"0"0"1,-1 3 325,-3-3 150,3 5-603,-3-3 1,2 6 64,-1 3 0,2 7 36,-3 6 1,-1 8 145,2 4 1,-2 1-116,1 2 1,3 5 63,-2 2 0,2 3-264,1 0 0,0 1-146,0 0 0,0-5-520,0-3 0,1 1 355,2-4 1,2 1-511,2-8 0,3 0 150,-3-4 454,7 0 0,7-4 0,7-2 0</inkml:trace>
  <inkml:trace contextRef="#ctx0" brushRef="#br0" timeOffset="99">14023 9831 7933,'-5'-6'1571,"4"0"-538,-3 2-579,3 3 1,6-7-317,2 4 0,6 1-295,1 3 0,5 0-169,-1 0 1,3 0-431,4 0 1,-3 0 755,3 0 0,31 4 0,-25-1 0,1 0 0</inkml:trace>
  <inkml:trace contextRef="#ctx0" brushRef="#br0" timeOffset="100">14385 9916 7933,'0'6'1285,"0"-1"-786,0-1 1,0-1 1239,0 4-1622,0-5 1,5 3 58,2-5 1,2 0-347,2 0 0,3 0 157,1 0 1,0-1-641,-1-3 0,-2 2 270,2-5 1,-2 0 41,-1-4 0,-1 1 225,1 3 0,-1-2-37,-3 2 0,-3-3 591,-4 0-344,0-1 0,-1 0 164,-2 1 0,-3 4-66,-5 2 1,-3 3-13,0 1 0,-5 1 138,1 3 1,-1 2 321,1 4 0,2 1 18,1 0 0,4 4 209,-4 3 1,5-2-178,3 2 0,-2 0-257,6 3 0,-1 1-359,4-1 0,1 0 79,3 1 0,2-6-870,4-2 0,6-1 522,2 2 1,2-8-622,1 0 0,2-5 86,2-2 730,-3 0 0,2-17 0,2-8 0,-1-2 0,1 0 0</inkml:trace>
  <inkml:trace contextRef="#ctx0" brushRef="#br0" timeOffset="101">14588 9585 9357,'7'0'1077,"0"0"1,1-3-1380,6-1 1,2 1-182,2 3 1,3 0 482,0 0 0,24 0 0,11 0 0</inkml:trace>
  <inkml:trace contextRef="#ctx0" brushRef="#br0" timeOffset="102">15068 9351 7911,'-8'3'126,"1"1"1,4 0 1007,-4-4 1,3 3-467,-3 1 1,5 5 216,-2 2 0,-1 2-235,2 8 0,-1-1 10,4 9 0,0-1-196,0 4 1,0 0-185,0 0 0,0-1-248,0-3 1,4 2 79,-1-5 1,6 0-629,-2-4 0,2-3 417,2 0 1,0-5-1395,-1 1 1,1-4 81,0-2 1,-1-2 1410,1-3 0,4-16 0,2 0 0</inkml:trace>
  <inkml:trace contextRef="#ctx0" brushRef="#br0" timeOffset="103">14950 9532 12373,'17'0'1050,"3"-3"-1349,-2-1 1,2 0 221,1 4 0,1 0-2438,-1 0 2515,5 0 0,20 10 0,10 2 0</inkml:trace>
  <inkml:trace contextRef="#ctx0" brushRef="#br0" timeOffset="104">15345 9916 7795,'0'6'962,"-1"-1"1402,-3-5-1776,3 0 1,-3 0-36,8 0 0,3 0-461,7 0 1,4 0 29,7 0 1,-3 0-740,3 0 0,3 0 416,0 0 1,-1 0-1020,2 0 1,-6 0 1219,2 0 0,-2 14 0,-2 4 0</inkml:trace>
  <inkml:trace contextRef="#ctx0" brushRef="#br0" timeOffset="105">15558 9820 7829,'-6'11'694,"0"-1"-492,3 1 1,2 4 222,-3 3 0,3 2 89,1 2 0,0 0-119,0 3 1,0-1-922,0 4 1,0-3 155,0 3 370,5-4 0,15 12 0,8-3 0</inkml:trace>
  <inkml:trace contextRef="#ctx0" brushRef="#br0" timeOffset="106">15878 9927 7829,'0'6'2051,"0"-1"-880,0-1-707,0-3 0,5 4-101,2-5 1,2 3-542,2 1 0,0 0 166,-1-4 1,2-2-132,2-1 1,-2-2-30,2-2 0,2-2-83,-2 1 0,0-5 115,-3-1 1,-4 0 73,0 3 0,-4 1 221,0-1 0,-2-3-83,-1 0 1,0-1 142,0 5 1,-4 0-32,-4 3 1,-2-1 33,-4 4 1,1 1-2,-5 3 0,1 1 68,-1 2 1,-1 3 670,5 5 0,-4 4-396,4 3 0,0-1 339,3 1 1,2 3-340,2 4 1,2 0-287,5-4 1,0 1-99,0 3 0,8-6-395,3 3 0,7-5 18,0 1 1,2-4-160,1-7 1,1-2-1707,3-5 0,-1 0 28,4 0 2038,-4-5 0,16-29 0,-20 11 0,0 0 0</inkml:trace>
  <inkml:trace contextRef="#ctx0" brushRef="#br0" timeOffset="107">16049 9585 7829,'-6'0'2150,"-4"0"0,9-1-911,-3-2-815,3 1 1,6-2-139,2 4 1,4-1-419,3-3 0,3 3-354,4-3 1,-3 3-511,-1 1 1,2 0 995,6 0 0,26 0 0,-20 0 0,0 0 0</inkml:trace>
  <inkml:trace contextRef="#ctx0" brushRef="#br0" timeOffset="108">16571 9298 7829,'-6'0'1336,"-3"0"1,6 0-866,-4 0 1,4 0 5,-4 0 1,4 1 343,0 2 1,-2 8-331,1 7 1,1 3 293,3 4 0,0 3-329,0 8 1,0-3-20,0 3 1,1 0-200,3 0 1,0-1-741,3-3 0,3-4-123,-3-3 0,2-4-580,2-3 0,0-1-51,-1-6 1,1 2 1255,0-6 0,4-12 0,2-2 0</inkml:trace>
  <inkml:trace contextRef="#ctx0" brushRef="#br0" timeOffset="109">16443 9511 7826,'-11'0'3580,"2"1"-2134,2 3-1018,2-3 1,10 3-186,2-4 0,7 0-276,4 0 0,2 0-362,1 0 1,1 0-869,-1 0 0,2 0 372,2 0 891,-3 0 0,18 0 0,-1 0 0</inkml:trace>
  <inkml:trace contextRef="#ctx0" brushRef="#br0" timeOffset="110">16848 9863 7807,'-9'1'2836,"2"2"-892,2-1-1171,5 2 1,1-4-401,3 0 1,3 0-262,7 0 1,-1 0-789,5 0 0,1 0 499,6 0 0,-3 0-1134,3 0 1311,2 0 0,20-4 0,8-2 0</inkml:trace>
  <inkml:trace contextRef="#ctx0" brushRef="#br0" timeOffset="111">17403 9436 7819,'-7'4'461,"0"-1"0,1 6 681,-1-2 1,-3 7 0,3 4 1,1 4-313,-1 7 1,0 1-54,-4 13 1,-3 3-718,0 11 0,1-2 648,6 1 1,-2-2-263,6-4 1,-1 0-785,4-3 0,5-6-561,2-5 0,3-4 898,0-4 0,29-2 0,8-5 0</inkml:trace>
  <inkml:trace contextRef="#ctx0" brushRef="#br0" timeOffset="112">17605 9841 7925,'-10'2'436,"-1"1"0,4-2-49,0 3 1,3-3 245,-3-1 0,4 0 308,-4 0-115,4 0-544,-6 0 108,8 0-245,-4 0 0,14 0-385,6 0 1,-1 0 158,0 0 0,3 0-1069,0 0 1,2 0 1149,-1 0 0,35 5 0,5 1 0</inkml:trace>
  <inkml:trace contextRef="#ctx0" brushRef="#br0" timeOffset="113">18107 9468 9514,'-6'0'1260,"1"1"-656,5 3 0,0 3-110,0 7 0,0 0 56,0 8 0,0-2-111,0 8 1,0 4-170,0 4 1,1 1-397,3-2 1,-3 2 157,2 2 0,2-2-945,-1-5 1,3-5 518,-4-2 1,5 1-557,-5-1 0,4-2 950,-3-5 0,4-7 0,-2-6 0</inkml:trace>
  <inkml:trace contextRef="#ctx0" brushRef="#br0" timeOffset="114">18000 9724 9830,'5'-6'1024,"2"3"1,2-2-1054,2 1 0,4 1-467,3 3 0,2 0-186,2 0 1,-1 0 681,0 0 0,24 9 0,6 3 0</inkml:trace>
  <inkml:trace contextRef="#ctx0" brushRef="#br0" timeOffset="115">18544 9809 7891,'-6'0'3225,"1"-1"-1905,5-2-903,0 1 1,5-2-323,2 4 1,4-2-120,3-1 1,2 2-80,6-3 1,-1 3-919,0 1 0,2 0 613,2 0 0,-3 1 408,3 3 0,12 6 0,2 7 0</inkml:trace>
  <inkml:trace contextRef="#ctx0" brushRef="#br0" timeOffset="116">18672 9724 7891,'-5'11'-1000,"-1"-1"1,-3 1 1443,2 0 1,1 1-187,2 2 1,3-2-295,-3 2 0,3 2-399,1 2 1,0 1 205,0-1 0,0 2 229,0-2 0,0-3 0,14 5 0,4-3 0</inkml:trace>
  <inkml:trace contextRef="#ctx0" brushRef="#br0" timeOffset="117">18917 10044 14812,'11'0'153,"1"-1"-32,2-3 1,-1 1-382,5-8 1,-4 1 118,4-7 1,-1-1 3,5-3 1,1-1-58,-1 1 1,1-2-332,-5-1 1,-2 2 239,-2 1 0,-2 1 85,-2 6 0,-4-1 767,-2 5-359,2 4 427,-5 1-429,4 5 1,-9 5 119,0 2 1,1 4-25,3 3 1,0-1 45,0 5 1,0-4-328,0 4 1,0-2 23,0 2 0,0 1-583,0-5 0,0 4 308,0-4 1,0 5-964,0-1 0,0-2 52,0 2 1141,0-5 0,5 12 0,1-2 0</inkml:trace>
  <inkml:trace contextRef="#ctx0" brushRef="#br0" timeOffset="118">19333 9436 7891,'6'11'657,"0"-1"-460,-3 1 0,3 0 1166,5-1 1,0 6-323,-1 2 0,1 3-26,0 4 0,-1 2-36,1 5 0,0 5-439,-1 2-1,-4 2-133,-2 2 0,-4 1-140,-4 2 1,-7-1-443,-6 5 1,-3-5 54,-2 1 1,1-1-315,0 1 1,-1-3-242,1 0 0,4-6-2073,3-5 2749,2-4 0,3-2 0,2-5 0,3 0 0,3 1 0</inkml:trace>
  <inkml:trace contextRef="#ctx0" brushRef="#br0" timeOffset="119">12988 11569 9214,'-7'0'2644,"0"0"-1428,5 0-403,-3 0-615,14-5 1,0 4-132,8-3 1,0 2-62,1-2 1,2 2-203,-2-5 0,1 3-284,-2-3 0,4 0 291,-4-4 1,-1 1-190,-2-1 1,-3 4 130,-4 0 1,1-2 13,-4-5 0,-1 6 80,-3-3 0,-1 3 77,-3-3 1,-1 1-13,-6-1 1,-1 5 130,-2 3 0,-2 1 90,-1 2 1,-4 0-46,4 0 0,-2 2 428,1 1 1,-1 4 18,5 7 0,-4-1 223,4 5 0,0 0-306,3 3 0,1 4 135,3 0 0,3 5-190,4-2 0,0-1-10,0 2 1,4-4-423,3 3 1,4-4 86,3 1 1,3-8-741,4-2 0,2-5 443,2-3 0,1-2-1506,2-5 1,3 0 40,-3 0 1710,3-9 0,-4-13 0,2-6 0,2-6 0,-1-1 0</inkml:trace>
  <inkml:trace contextRef="#ctx0" brushRef="#br0" timeOffset="120">13361 11131 7993,'0'-5'2587,"0"0"-2109,0 5 0,9 0-453,1 0 0,8 0-388,0 0 0,7 0-1783,3 0 2146,3 5 0,-2-3 0,2 1 0,3 3 0,0-1 0</inkml:trace>
  <inkml:trace contextRef="#ctx0" brushRef="#br0" timeOffset="121">13969 10876 8367,'-10'4'2209,"0"-1"-1794,3 4 1,1 0 222,3 4 0,1 4-215,-1 3 0,2 7 47,1 3 0,0 3-141,0 1 1,0 0-400,0 0 0,4 0 144,3 0 1,-1-1-858,1-3 0,1-2-101,2-5 1,1-3-546,0 0 1,-1-5 1428,1 1 0,0-26 0,-1-7 0</inkml:trace>
  <inkml:trace contextRef="#ctx0" brushRef="#br0" timeOffset="122">13820 11099 7943,'-11'0'2012,"5"0"1,6 0-1621,7 0 0,8-3-303,2-1 1,4 1-226,0 3 0,5 0-409,2 0 1,3 0-1885,1 0 2429,0 0 0,-1 2 0,3 1 0,3 0 0,0-1 0</inkml:trace>
  <inkml:trace contextRef="#ctx0" brushRef="#br0" timeOffset="123">14524 11441 7915,'-7'6'2370,"0"-3"-689,4-2-1000,-2-1 1,8 0-291,4 0 0,1 0-160,10 0 1,0 0-421,3 0 1,4 0 196,0 0 0,3 0-969,-3 0 0,4 0 316,-5 0 645,1 0 0,11 10 0,3 2 0</inkml:trace>
  <inkml:trace contextRef="#ctx0" brushRef="#br0" timeOffset="124">14662 11366 7903,'-4'11'1727,"-2"-1"-1174,-5 1 1,5 1 233,3 2 1,1 4-293,2 7 1,0-2-470,0 6 0,0-1 46,0 4 0,2 0-1149,1 0 0,3-1 1077,5-3 0,14-1 0,3-6 0</inkml:trace>
  <inkml:trace contextRef="#ctx0" brushRef="#br0" timeOffset="125">14972 11558 7972,'0'11'207,"-5"-1"960,-2 1 240,2 0 1,0-4-372,5 0 0,1-5-483,3 2 0,2-3-537,5-1 0,0-5 59,4-2 1,0-4-737,3-3 0,2 1-5,-2-5 0,2 1-378,1-5 1,-1 1 470,-2 0 1,2-1 131,-2 1 1,-3 1 405,0 2 1,-3 2-193,-2 1 1623,1 3 17,-5 2-243,-1 5 1,-5 11-415,0 5 1,0 0 119,0 7 0,0 0-205,0 3 0,0 4-270,0 0 1,0 5-836,0-2 1,1 3 348,2 1 0,0-1-730,4-3 0,-4 2 815,4-5 0,10 4 0,6-1 0</inkml:trace>
  <inkml:trace contextRef="#ctx0" brushRef="#br0" timeOffset="126">19557 9425 7869,'0'22'394,"0"-1"49,0 0 1,5 3 221,2 5 1,5 1 619,5 13 1,2 2-633,10 8 0,-4 2-364,-11-27 1,0 1 0,-2 0-1,0 1 320,0 2 1,1 0-1,-2 2 1,-1-1-293,-1 1 1,0 0 0,-3-1 0,-2-1 117,-1 0 0,-2 0 0,-1-1 0,0 1-212,-1 3 1,-2 1 0,1-1 0,-2 0-136,0 1 0,-2-1 1,-1 0-1,-2-1-31,1-2 1,-1 0 0,-1 1 0,-1 1-61,1 0 1,-1 0 0,0 1-1,1 1-261,-1-2 1,0-1 0,-1 1 0,0 0 221,-1-2 0,1 0 0,-3 0 0,1 0-558,2 0 0,-1 0 1,-1-1-1,0 1 231,1-2 1,1 0 0,0-1-1,-1-1-1615,-8 22 0,3 1 275,0-5 1709,5-5 0,-1-2 0,5-4 0,-2-1 0,-2 2 0</inkml:trace>
  <inkml:trace contextRef="#ctx0" brushRef="#br0" timeOffset="127">20175 10342 8242,'22'0'0,"-2"0"0,-2 0 0,2 0 908,-3 0 0,0 0-594,1 0 0,0 0-658,3 0 1,-3 0-659,-1 0 0,1 0 113,4 0 889,-6 0 0,-5-4 0,-6-2 0</inkml:trace>
  <inkml:trace contextRef="#ctx0" brushRef="#br0" timeOffset="128">20175 10470 8193,'-7'2'2209,"0"1"-888,5-2-699,-3 9 1,10-9-237,2 3 0,7-3-334,4-1 1,2 0-129,1 0 0,5 0 134,3 0 1,-2 0-1311,1 0 0,1 0 1252,3 0 0,14 4 0,4 2 0</inkml:trace>
  <inkml:trace contextRef="#ctx0" brushRef="#br0" timeOffset="129">21103 9607 9711,'-1'7'586,"-3"0"0,3 1-155,-2 6 0,0 0-75,0 3 1,0 5 54,-4 2 1,4 10-114,-5-2 1,3 2-47,-3-2 0,3 4-183,1-1 1,2 5 51,-6-1 1,6-2-146,-1-1 0,1-3 84,2-1 0,-3 3-76,-1 1 1,1-2-7,3-5 0,0 2-30,0-3 0,-4-1 59,1 2 0,-1-6-93,4 2 0,0-2 72,0-2 1,0 4 66,0 0 1,0-1-126,0-7 0,0 3 116,0-2 1,0 2-1,0 2 0,0-1 13,0 0 1,0 1 17,0-1 0,0 0-4,0 1 1,0-1 11,0 0 1,0 1-108,0-1 1,0 4 73,0 0 1,0-4-24,0-3 1,1-4 20,3 4 0,-3-2 75,3 2 0,-2 1-41,1-5 0,-1 4 14,1-4 0,0 5-30,0-1 0,-2-1 8,3 0 1,-2 0-21,2 1 1,-3 4 15,3-4 0,-2 4 46,1-4 0,-1 1-43,1-1 1,2 4 70,-2-4 0,5 4-77,-5-8 0,2 4 17,-2-4 1,2 4-92,2-4 1,-1 4-140,-2-4 1,-2-4-270,5-2 0,-3-1-12,3 3-269,-5-4 0,4 3-384,-2-6-123,-3 1 353,4-4 0,-4 0 850,2 0 0,-1-29 0,2-6 0</inkml:trace>
  <inkml:trace contextRef="#ctx0" brushRef="#br0" timeOffset="130">21402 9916 12212,'10'0'757,"1"0"0,1 0-662,2 0 0,-1 0 14,5 0 1,0 0-184,3 0 1,0-4-283,1 1 1,-2-4 272,-3 3 0,2-4-267,-4 1 1,-1 1-144,-3-1 30,-6 0 288,0-4 1,-5 0 40,0 1 0,-1 3-94,-3-1 0,-1 5 54,-6-4 0,-3 4-12,-1 0 0,0 0 62,1 0 1,2 2 105,-2-3 1,-3 3 93,-1 1 1,3 0 187,1 0 0,-2 5 38,2 2 0,-1 2 266,1 2 0,2 1-43,-3 2 0,4 3-145,0 4 0,1 4 384,3 0 0,3 0-264,4-4 0,0 4-320,0 0 0,8 0-119,3-4 0,6-3-230,1-1 0,2-7-138,2 1 0,4-4-541,2 0 0,-1-2-145,2-5 0,-1-2 10,4-1 983,0-3 0,-9-19 0,0-8 0,2-2 0,0 0 0</inkml:trace>
  <inkml:trace contextRef="#ctx0" brushRef="#br0" timeOffset="131">21668 9607 8208,'-6'0'354,"-3"0"1,6 0 1490,-4 0-600,5 0-812,-3 0 1,6 0-212,3 0 1,2 0 39,5 0 1,0 0-472,4 0 0,0 0 15,3 0 0,2 0-136,-2 0 1,-2 0 291,2 0 38,-5 0 0,26 4 0,1 2 0</inkml:trace>
  <inkml:trace contextRef="#ctx0" brushRef="#br0" timeOffset="132">22095 9393 8208,'0'-5'46,"0"0"0,0 4 613,0-3 661,0 3-501,0-4-254,0 5-160,0 5 0,-4 2-115,1 7 0,-1-1-143,4 5 0,-4 1 131,1 6 0,-1-1-320,4 4 1,-3-1 102,-1 2 0,1 1-679,3-1 0,0-2-337,0 2 1,1-6 144,2 2 1,3-6-1176,5-1 1985,0-5 0,18-7 0,6-7 0</inkml:trace>
  <inkml:trace contextRef="#ctx0" brushRef="#br0" timeOffset="133">21977 9564 10689,'12'0'177,"2"0"1,0 0-312,3 0 1,1 0-29,3 0 0,-3 0-1580,0 0 1742,0 0 0,22 5 0,5 1 0</inkml:trace>
  <inkml:trace contextRef="#ctx0" brushRef="#br0" timeOffset="134">22361 9884 8173,'-6'0'3409,"2"0"-2526,4 0-617,4 0 0,3 0-201,8 0 1,-2 0-3,4 0 0,-2 0-195,2 0 0,1 0-733,4 0 1,-1 0 502,0 0 1,-1 0-1853,-2 0 2214,7 0 0,-2 9 0,9 3 0</inkml:trace>
  <inkml:trace contextRef="#ctx0" brushRef="#br0" timeOffset="135">22489 9799 8167,'-6'0'-498,"-3"0"200,2 0 1123,2 4 0,-3-1-261,4 4 1,1-4 0,3 5 1,0-5-231,0 4 0,0 4-299,0 3 0,0 1-579,0 0 0,0-2 362,0 5 1,3-2-987,1 2 0,3 1 1167,-4-5 0,15 19 0,0 2 0</inkml:trace>
  <inkml:trace contextRef="#ctx0" brushRef="#br0" timeOffset="136">22948 9500 8105,'0'-7'594,"0"0"-185,-5 5 0,4-4-21,-3 2 0,2 3-66,-2-3 0,3 4 146,-2 4 0,0-2-150,0 5 1,0 5 251,-4 6 1,5 2-150,-2 1 0,0 4 26,0 0 1,-3 5-85,3-2 0,1 2-153,3-2 1,0 0-312,0-4 1,5-1 167,2 2 0,2-4-663,2-3 1,1-3 337,2-4 1,2-4-955,6 0 1,-1-4 505,0 0 0,1-2 225,-1-1 1,-1 0 480,-2 0 0,2-14 0,-3-4 0</inkml:trace>
  <inkml:trace contextRef="#ctx0" brushRef="#br0" timeOffset="137">22745 9671 8150,'-7'0'1351,"0"0"-475,5 0-310,-3 0 1,6 3-243,3 1 1,5-1-69,5-3 1,5 0-535,-1 0 0,6 0 274,1 0 1,4 0-2059,0 0 2062,1 0 0,3 0 0,4 0 0,3 0 0,0 0 0</inkml:trace>
  <inkml:trace contextRef="#ctx0" brushRef="#br0" timeOffset="138">23385 9809 8211,'6'0'1684,"-1"0"-775,-5 0 1,4 0-415,3 0 1,3 0-482,1 0 1,4 0 44,3 0 1,2 0-822,1 0 0,4 0 249,0 0 513,5 0 0,-2 2 0,4 1 0,5 0 0,0 0 0</inkml:trace>
  <inkml:trace contextRef="#ctx0" brushRef="#br0" timeOffset="139">23748 10001 8188,'-11'4'0,"0"-1"2065,5 1-1407,-3 1 1,9-4 13,0 2 0,5-1-332,5-2 1,6-5-302,1-2 1,5-3 19,3 0 0,-2-5-244,6 1 1,-1-6-268,4-1 1,0-1 280,0-3 0,0-2-182,0-1 1,0-3 63,0-1 0,-6 1 64,-5 3 0,-2 2 137,-8 4 1,1 6-71,-9 2 369,1 2-170,-4 6 0,-1 1 567,-3 5 1,2 1-295,-5 3 1,4 3 436,0 7 1,-2-1-296,2 5 1,-2 0 17,1 3 0,3 0-83,-2 1 1,1 0-174,2 3 1,0-1-395,0 4 0,0-3-100,0 4 1,2-5-1416,1 5 1,-1-5 263,6 0 1427,-1-1 0,18-2 0,3 1 0</inkml:trace>
  <inkml:trace contextRef="#ctx0" brushRef="#br0" timeOffset="140">21775 11174 8136,'10'-5'251,"-4"4"1,4-4-101,-3 5 0,2-1 628,2-2 0,0 2-232,-1-3 1,1-1-76,0 2 1,3-6-373,0 2 0,2-2 94,-2-2 0,-1 0-353,5 1 1,-1-6 161,5-1 0,-2 0-157,-2-1 1,2 1 112,-2-5 0,1 2-497,-2 2 0,2-1 135,-5 5 1,1-4-22,-5 4 1,-3 1 253,1 6-163,-6-3 881,3 9-305,-5-3 34,0 4 0,-4 1 138,1 2-316,-1-2 1,4 9 61,0-3 0,0-1 148,0 1 1,-4 0-7,1 4 1,-1 0-121,4-1 0,0 4 28,0 1 1,0 4-69,0-2 0,0 0-158,0 1 0,0-1 28,0 5 0,0-1-118,0 0 1,0 1-215,0-1 0,0-1-522,0-2 0,0 2-1597,0-2 2438,0-3 0,15-4 0,2-6 0</inkml:trace>
  <inkml:trace contextRef="#ctx0" brushRef="#br0" timeOffset="141">22457 11057 10049,'11'0'789,"0"0"0,0 0-622,4 0 1,-4 0 72,4 0 0,0 0-461,-1 0 1,5 0 237,-1 0 0,-3 0-1224,0 0 1,-2 1 1206,1 3 0,3 16 0,4 8 0</inkml:trace>
  <inkml:trace contextRef="#ctx0" brushRef="#br0" timeOffset="142">23001 11078 8062,'-11'6'390,"1"-1"490,4-5-116,1 0-433,5 0 1,5 0-108,2 0 1,2 0 14,2 0 0,1-4-13,2 1 1,-2-4-16,2 3 1,-1-3-209,1 3 0,-2-3 73,3 4 1,-4-4-381,0 3 1,0-1 198,-1 2 1,-3 0-726,1-4 522,-1 5 1,0-8-48,0 3 1,-5 1 114,2-1 1,-3 4 39,-1-4 1,0 0 86,0-4 1,-5 4-54,-2 0 1,-2 0 175,-2-4 0,0 5-83,1 2 0,-2 2 179,-2-2 0,2 3-40,-2-2 0,-2 5 431,2 2 1,0 5-11,3 2 1,-3 1 167,0 5 0,1-1-240,5 5 0,-1-2 89,2 6 1,2 1-21,2-1 1,1 3-105,2-3 1,5 0-333,2-4 1,6-4 64,2-3 0,3-2-625,0-1 0,2-5-233,2-3 1,3-2-1596,-1-1 2340,6 0 0,-5-17 0,1-8 0,5-2 0,0 0 0</inkml:trace>
  <inkml:trace contextRef="#ctx0" brushRef="#br0" timeOffset="143">23236 10630 7678,'-6'5'1482,"1"-4"-236,5 4-179,0-5-692,0 5 0,1-4-239,3 2 1,2-1-177,4-2 1,2 0-253,2 0 1,-1 0-263,5 0 0,0 0 554,3 0 0,11-6 0,5-3 0,3 1 0,1-1 0</inkml:trace>
  <inkml:trace contextRef="#ctx0" brushRef="#br0" timeOffset="144">23833 10353 8153,'-11'6'0,"0"-1"0,1-5 0,-1 1 574,1 3 1,2-2-69,1 5 1,1 0 17,-1 4 1,-1 1-243,4 2 1,-3 2-41,4 6 0,-2 3 54,1-1 1,3 6-40,-2-1 0,2 1-209,1 2 1,1-3 92,2-1 0,3-4-141,5 1 1,0-3-156,-1 0 0,4-6-651,1-2 0,0 2 17,-1-2 0,-1-1 789,5-6 0,9-2 0,6-5 0</inkml:trace>
  <inkml:trace contextRef="#ctx0" brushRef="#br0" timeOffset="145">23641 10588 8153,'-11'0'0,"4"0"1572,0 0-419,5 0-650,6 0 1,5 0-415,8 0 1,1 0 85,4 0 1,0 0-702,3 0 0,2 0 330,5 0 0,0 0 196,0 0 0,-3-4 0,3-2 0,1 0 0,1 0 0</inkml:trace>
  <inkml:trace contextRef="#ctx0" brushRef="#br0" timeOffset="146">24483 9479 8512,'-10'-5'1360,"-1"4"-770,5-4 1,2 6 83,8 3 0,2 5-190,5 6 1,4 7-55,3-1 0,2 9-31,1 2 0,1 9-261,-1 9 1,-1 4 20,-2 2 1,-9-24 0,0 0-13,-4 4 1,0-1 0,2 3 0,-2-1-83,-2 2 1,-2 0-1,-1-1 1,-2 0-179,0 1 0,-3 0 1,-1-1-1,-2-1 199,0-1 0,-2-1 1,1 2-1,-2-1 59,1 0 1,-1 0-1,-1 0 1,-1 0-25,1-1 0,-1 1 0,-1 0 0,-1 0-125,1-2 1,-1 0-1,-2 2 1,0 0-149,-1 0 1,0-1 0,0-1 0,1 1-45,0-1 1,2-1 0,-1-1 0,1 0-193,1-1 1,-1-1-1,0 1 1,1-1-318,1-1 0,1-1 0,-13 24 228,4-6 1,1-2-2231,2-1 2707,2-5 0,3 1 0,0-5 0,0 1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8T11:48:24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24575,'9'0'0,"6"0"0,5 0 0,0 0 0,-5 0 0,-3 0 0,-2 0 0,2 0 0,4 0 0,2 0 0,0 0 0,-1 0 0,-3 0 0,-4 0 0,-1 0 0,-2-1 0,0 0 0,2-1 0,1 1 0,1 1 0,1 0 0,-3-2 0,-3 2 0,-2-1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1:22:36.117"/>
    </inkml:context>
    <inkml:brush xml:id="br0">
      <inkml:brushProperty name="height" value="0.053" units="cm"/>
      <inkml:brushProperty name="color" value="#FF0000"/>
    </inkml:brush>
  </inkml:definitions>
  <inkml:trace contextRef="#ctx0" brushRef="#br0">12679 3774 7966,'-7'-9'1825,"0"2"0,3-1-828,-3 4 1,0-3-484,-4 3 1,1-3-223,-1 4 1,-1-2-286,-2 1 1,-3 3 6,-4-2 1,0 3 17,-1 3 0,5 0 44,-1 4 1,0-1-262,-3 1 1,4 2-29,3-2 0,3-1 64,4 1 1,-1-3-67,4 3 1,1 0 113,3 4 1,0-4 131,0 0 1,5 0-25,2 4 1,6 1 92,1 2 0,5-2-101,-1 2 0,2-2 14,1-2 0,-1 1-127,-2 0 1,2-1 123,-2 1 1,-3 0-125,0-1 0,-4 1 102,0 0 0,-2-1 129,-1 1-45,-4 0 0,-4-1 175,0 1 0,-4 0 38,-4-1 0,-6-3-161,-3 1 1,0-6-85,-1 1 1,-1 0 78,-6 0 1,3-1-369,-3 1 0,2-3-81,2-3 1,-4 0-130,0-4 1,4 0 65,3-4 0,5 4-307,-1 0 1,6 0-367,1-4 1,4 0 497,0-4 0,6 3 568,4-2 0,18-7 0,7-3 0,3-2 0,0 0 0</inkml:trace>
  <inkml:trace contextRef="#ctx0" brushRef="#br0" timeOffset="1">12860 3551 9728,'-6'0'1903,"2"4"-1449,4 3 0,0 8-101,0 2 0,1 8 195,2 4 1,-1 3-31,1 3 0,-1 2-228,2 2 1,-3 1-373,3-4 1,-2 1-193,2-2 1,-3-3-274,2 0 1,-1-5-71,-2-5 1,0-1-690,0 0 1,0-4-610,0-3 1915,0-2 0,-10-30 0,-2-7 0</inkml:trace>
  <inkml:trace contextRef="#ctx0" brushRef="#br0" timeOffset="2">12764 3572 11179,'12'0'712,"2"0"1,3 1-715,4 3 1,4-3-260,0 2 0,5 2-637,-2-1 0,3 0 898,1 0 0,14 2 0,4 5 0</inkml:trace>
  <inkml:trace contextRef="#ctx0" brushRef="#br0" timeOffset="3">12786 4073 7930,'-6'0'0,"0"0"2116,2 0-1487,3 5 1,-3-4-178,8 2 1,3-1-436,7-2 1,1 0-412,6 0 0,-2 0 175,6 0 1,2 0 218,1 0 0,32-10 0,-27 4 0,1 0 0</inkml:trace>
  <inkml:trace contextRef="#ctx0" brushRef="#br0" timeOffset="4">13202 3828 7930,'-8'0'2532,"1"0"-1102,5 0-513,-3 0-784,15 5 1,-2-4-226,10 2 1,-1-2-1321,5-1 1,3 0 1411,0 0 0,4-3 0,4-3 0,2 0 0,-1 0 0</inkml:trace>
  <inkml:trace contextRef="#ctx0" brushRef="#br0" timeOffset="5">13585 3988 7919,'-6'4'0,"-3"-2"3219,2 1-1068,2-2-411,-4-1-1406,7 0 0,2-3-173,8-1 1,5-5-724,1-2 1,5-1 455,-1-5 1,2-1-238,1-4 1,2 1 283,1 0 1,-5-2-634,3-2 0,-3 2 93,2-6 1,-4 6 368,-3-2 0,-2 2 156,-2 2 0,-4-3 278,-2 3 1,-3 2 563,-1 8-437,0 5 33,0-3 0,0 9-111,0 0 1,0 5 158,0 5 1,4 2 100,-1 2 1,2-1 174,-2 5 1,2 0-175,2 3 0,3 4-51,-3 0 1,-1 0-376,1-4 1,-4 0 78,4 1 1,1-1-825,2 0 1,-3 1 492,0-1 0,-3 0-1567,3 1 1,-1-5 795,1 1 0,3-4-1117,-3 4 2052,-2-5 0,-5-7 0,-6-7 0</inkml:trace>
  <inkml:trace contextRef="#ctx0" brushRef="#br0" timeOffset="6">13692 3870 7890,'-7'-1'2939,"0"-2"-916,4 1-1510,-1-2 1,10 4-168,4 0 1,2 0-508,6 0 0,1-4 201,6 1 1,-2-1-1268,6 4 0,-2 0 239,2 0 988,1 0 0,21-5 0,-20 2 0,0 0 0</inkml:trace>
  <inkml:trace contextRef="#ctx0" brushRef="#br0" timeOffset="7">14268 3721 10296,'5'-6'1349,"-3"0"-1161,5 3 0,0 2 53,4-3 0,3-1-1208,0 2 1,5-1 479,-1 4 0,-1 0-918,0 0 1405,1 5 0,13 10 0,2 8 0</inkml:trace>
  <inkml:trace contextRef="#ctx0" brushRef="#br0" timeOffset="8">14353 3828 7874,'-11'0'1405,"4"0"-773,0 0 1881,5 0-1795,-3 0 1,6 0-118,3 0 0,5 0-187,6 0 1,4 0-916,-2 0 1,3 0-376,2 0 1,-1 0 875,0 0 0,24 14 0,6 4 0</inkml:trace>
  <inkml:trace contextRef="#ctx0" brushRef="#br0" timeOffset="9">15313 3113 7946,'0'16'904,"0"2"0,0 2-497,0 1 0,0 5 544,0 3 0,0 7-331,0 7 1,0 1-163,0 5 1,1 1-337,3 4 1,-3 4 69,1-28 1,-1 0 0,1 25-25,-2-2 1,0-2 66,0 2 0,0-3-84,0 0 0,0-2 70,0 2 0,0-3-6,0-4 0,-4 0-3,0-1 1,1-4-126,3-2 0,0-8 2,0-3 0,0-2-184,0-2 0,0-5-123,0-1 218,0-3 0,1-3 262,3-2 1,2 1-205,4-4 0,1 3 195,-1-3 1,2 0-161,3 0 1,1-3-32,5 3 1,1-3-125,-1-1 0,4 0-201,0 0 0,3-1-790,-3-3 0,4 2 518,-4-5 0,4 0-1409,0-4 1,-3 4 1943,-1 0 0,2 0 0,0-4 0</inkml:trace>
  <inkml:trace contextRef="#ctx0" brushRef="#br0" timeOffset="10">15270 3071 7922,'22'6'0,"-1"2"573,0-4 0,5 3-425,3-4 0,5 4-579,2-3 1,7-1 430,0-3 0,-12-2 0,2 0 0,0-1 0,0 0 0</inkml:trace>
  <inkml:trace contextRef="#ctx0" brushRef="#br0" timeOffset="11">15899 3156 7922,'-10'0'0,"-5"0"517,1 0 1,-1 0 724,1 0 1,1 4-760,-5-1 1,5 5-131,-1 0 0,-2-3-322,2 3 1,1-1 66,6 3 0,-2 1 12,6 0 0,-1-1 81,4 1 1,2 0-304,1-1 1,3 5 44,5-1 1,3 0-61,0-3 1,5-1-30,-1 1 0,2-4-1,1 0 0,1 0-201,-1 4 1,-1-4 147,-2 0 0,2-3-88,-2 3 0,-3-4 73,-1 4 0,-2-3 183,-1 3 1,-5-3-136,-3 3 0,-1-4 316,-2 4 0,-2-1 38,-1 2 0,-7 0 14,-4-5 0,-5 4-9,1-3 1,2 3-87,-2-3 1,-1-1-270,-6-3 0,3-1 78,-3-2 0,4 0-481,3-4 0,-1 0 119,5-4 1,3 4-37,4 0 0,4 0 493,0-4 0,44-14 0,13-3 0</inkml:trace>
  <inkml:trace contextRef="#ctx0" brushRef="#br0" timeOffset="12">16592 3209 7904,'-16'0'951,"-4"0"1,8 2-381,-2 1 1,2-1 546,1 6 1,-3-1-527,0 3 1,-1 6-13,5 2 0,4 2-77,2 1 0,0 4-88,0 0 0,2 0-274,5-4 0,3-1-86,5-2 1,4-3-148,3-4 1,-1-2 146,0-1 0,5-4-33,3-4 1,-1-1-75,-2-2 0,-1-7-571,0-4 0,0-2 72,-4 2 1,3 1-112,-2-5 0,-6 2 294,-1-2 1,-4-1-58,0 5 0,-2-5 260,-5 1 0,-1 3-53,-3 1 1,-3 2-284,-7 1 1,-2 4 129,-2 0 0,-2 4-173,3 0 0,-7 6 544,-1 5 0,-13 8 0,-6 5 0,-2 3 0,0-1 0</inkml:trace>
  <inkml:trace contextRef="#ctx0" brushRef="#br0" timeOffset="13">15835 4009 7904,'-14'-4'144,"0"1"1,0-2 567,3 2 0,-1 1-207,-2-1 0,2 2-71,-2 1 0,-2 0-168,2 0 1,0 0 108,3 0 0,1 4-11,-1 4 1,2 1 66,1 2 0,0 4-95,5 3 0,-1-2-43,4 2 0,1 0-291,3 3 1,3 1 99,7-1 0,3-1-468,4-2 1,2-3 265,1-4 1,0-5-232,5-3 0,-2-1 132,1-2 0,0-5-515,-4-2 0,-5-7 174,3-4 1,-6 1 61,-2-1 1,0 1 412,-11-5 0,1 2-71,-4 2 0,-2-2 136,-1 2 1,-3 3-33,-5 1 1,-1-2-132,-2 2 1,-2 1 52,-6 6 1,5-1-89,-1 4 0,4 1-21,-4 3 1,5 0-710,-1 0 928,6 0 0,32 14 0,12 4 0</inkml:trace>
  <inkml:trace contextRef="#ctx0" brushRef="#br0" timeOffset="14">16678 3881 7882,'-11'0'331,"0"-5"0,0 4 264,-4-2 0,4 1 391,-4 2 0,0 2-588,1 1 0,-4 0-145,4 4 1,-4 0-149,4 3 1,-1 2 72,5 2 0,0-2-187,3 3 0,2 0-88,5-1 0,0 0-80,0-3 1,5 0 50,2-1 1,4 1-24,3 0 0,-1-1 107,5 1 0,-3-4 35,7 0 1,-7-3-74,6 3 1,-2-5 77,3 2 0,-2 1-131,-2-2 0,1 4 87,-5-3 1,0 4-173,-3-1 1,-2 0 113,-2 4 0,-2-6 99,-5 5 1,-1-1 291,-3 1 1,-2 1-120,-4 0 1,-6-1 76,-1 1 0,-4-4-37,0 0 0,0-4-235,-1 0 1,1-2-23,0-1 1,-4-1-216,0-2 1,-1-3-278,1-5 0,6-3 541,-2 0 0,11-39 0,1-5 0</inkml:trace>
  <inkml:trace contextRef="#ctx0" brushRef="#br0" timeOffset="15">16891 3028 8873,'7'0'1841,"0"0"1,5 0-1306,6 0 1,3 0-595,4 0 0,2 0 104,5 0 0,-1 0-350,-2 0 1,0 0 300,-4 0 1,2 1-52,-5 3 1,-3 1-95,-9 2 1,0 2-282,-3-2 0,-2 6 267,-5 2 0,0 3 107,0 0 0,-5 2 162,-2 2 1,-3 4-23,0 2 1,0 3 71,3 1 1,-1 0-77,4 0 1,-3 5 134,3 2 1,1 2-48,3 2 0,0-4 50,0 0 1,1 4-89,3 3 0,-2-3 99,5-4 0,-3-1-376,3 1 0,0 5 90,4-5 0,-4 1-347,0-5 0,0-1 192,4 1 1,-4 2-263,0-2 0,-5-3 152,2-3 1,0-5 32,0 0 1,0 2 121,-4-1 1,0-1 116,0-6 0,-5-3 417,-2-4 1,1-2-196,-1-2 1,0-2 41,-4-5 1,-3 0-59,-1 0 0,-2 0-266,2 0 0,-2 0-169,2 0 1,-2-1-365,2-3 0,-3-3-609,0-7 1,1 2 1250,-1-2 0,-4-31 0,-5-7 0</inkml:trace>
  <inkml:trace contextRef="#ctx0" brushRef="#br0" timeOffset="16">17584 3647 7861,'7'0'2287,"0"0"1,2 0-1454,5 0 0,2 0-480,6 0 0,0 0-364,3 0 1,-1 0-1642,4 0 1,0 0 1650,0 0 0,12-5 0,-1-1 0</inkml:trace>
  <inkml:trace contextRef="#ctx0" brushRef="#br0" timeOffset="17">18267 2996 7894,'-6'-5'1931,"-4"4"-870,9-4-529,-8 5 0,7 10 3,-1 4 0,2 7-139,1 8 1,0 5-51,0 12 1,0 4-174,0 7 0,1-27 0,1 1-140,0 2 0,0 1 0,1 0 0,1 1 86,-2 0 0,-1 1 1,1-2-1,0-1 12,-2 28 1,0-30-1,0-1-39,0 27 0,0 2 74,0-5 0,0 0-122,0-8 0,0 2-108,0-2 0,-4-6-52,1 3 0,-1-11 53,4 0 1,-3-7-11,-1 0 1,1-4 90,3-3 1,0-3 36,0-4 0,0-3 489,0 3 0,0-6-368,0 5 1,1-5 269,2 2 0,0-3-182,4 3 0,0-4 59,4 4 1,3-4-9,0 0 1,5-1-198,-1-2 0,2 0-103,1 0 0,5 0-283,3 0 1,-1-4 32,4 0 0,-2-4-189,5 1 1,-2 2-1424,-1 2 0,-3-2 801,-1 1 1,0 1 1045,0 3 0,-7 14 0,-5 4 0</inkml:trace>
  <inkml:trace contextRef="#ctx0" brushRef="#br0" timeOffset="18">18224 2996 10992,'11'0'498,"-1"0"1,6 0-550,1 0 1,8 0-307,4 0 1,3 0 110,3 0 0,0 0 246,4 0 0,-5 2 0,4 1 0,4 0 0,0 0 0</inkml:trace>
  <inkml:trace contextRef="#ctx0" brushRef="#br0" timeOffset="19">18757 3316 7894,'0'6'1382,"-3"0"-761,-1-3 1246,0-1-772,4 2-722,0-4 1,5 0-259,2 0 1,4-4-153,3-4 1,3-2-784,4-4 1,0-2 489,1-2 0,-5-2-399,1 2 0,0 2 329,3-2 1,-3 2 130,0-2 1,-5-1 34,1 5 1,-6 3 508,0 4 0,-5 1 125,4-1 144,-4 2-231,1 5 1,-4 1 296,0 3 1,0-2 300,0 5-533,0 0 1,0 8 69,0-1 0,0 0-167,0-3 1,0 3 135,0 0 0,0 5-143,0-1 0,0-2-212,0 2 1,0 0-26,0 3 0,0-1-170,0-2 0,0 2-1578,0-2 1,0-2 1710,0-2 0,10-12 0,2-3 0</inkml:trace>
  <inkml:trace contextRef="#ctx0" brushRef="#br0" timeOffset="20">19653 3273 13866,'10'0'862,"1"0"0,1 0-1076,2 0 1,3 0 241,4 0 1,2 0-2674,2 0 2645,2 0 0,5 2 0,6 1 0,1 0 0,1 0 0</inkml:trace>
  <inkml:trace contextRef="#ctx0" brushRef="#br0" timeOffset="21">20079 3348 7894,'-10'11'5543,"-1"-1"-3797,5 1-944,1-5 1,7-1-431,1-5 1,3 0-271,5 0 0,3-5-718,0-2 1,5-3 444,-1 0 1,2-2-886,1-2 0,-1 1 626,-2-5 1,2 1-221,-2-1 0,-2 2 420,-2 2 1,1 2 513,-1-2 0,-1 2 358,-5 1 1,-3 5 571,-1 3 133,-3-3-883,4 4 0,-5 2 562,0 8 0,-1 5-430,-3 1 1,3 5 221,-3-1 1,2-2-366,-1 2 1,1 1-226,-1 6 1,-2-3-1503,1 3 0,1-2 833,3-2 1,0 0-2391,0 1 1,0-5 283,0 1 2547,5-5 0,10-2 0,8-6 0</inkml:trace>
  <inkml:trace contextRef="#ctx0" brushRef="#br0" timeOffset="22">18586 4030 7854,'-14'2'1907,"0"1"1,0-2-1447,3 3 0,4-3 147,0-1 1305,5 0-819,-3 0-655,14 0 0,2 0-279,7 0 1,2 0-214,-2 0 1,-2 0-747,2 0 1,0 0 567,3 0 0,0 0-599,1 0 0,-2 0 5,-2 0 825,2 0 0,11-14 0,8-4 0</inkml:trace>
  <inkml:trace contextRef="#ctx0" brushRef="#br0" timeOffset="23">18874 3838 7835,'6'-4'1018,"-1"3"0,-4-8-322,3 6 0,1-2-131,2 1 0,3 3-292,1-2 0,0 1-256,3 2 0,-1-3-22,1-1 0,-2 1 91,2 3 1,-2 1 167,-1 3 0,-1-2-43,1 5 1,-5-3 244,-3 3 1,-1 1-53,-2 6 1,0-1 23,0 5 0,-5-4 233,-2 4 0,-3 1-252,0 6 1,-1-3 262,0 3 0,1-1-245,-1 1 1,2-3-260,1 3 1,0-4-100,5-3 0,-1 1-193,4-5 0,0 1-249,0-5 0,5 0-534,2-3 0,2-2 308,2-5 0,1 0-421,2 0 0,1-2-2292,3-1 3312,2-3 0,21-38 0,-16 18 0,1 0 0</inkml:trace>
  <inkml:trace contextRef="#ctx0" brushRef="#br0" timeOffset="24">19909 3934 7814,'0'-6'4679,"0"-3"-3818,4 3 1,4-5-467,6 1 1,-1 3-209,5 0 0,-1 4-191,5 0 1,-5-2-265,1 1 1,-5 1-235,1 3 0,-2 0 150,-1 0 142,-5 0 0,-1 4 135,-5 4 0,-2-2 228,-1 1 0,-4 1-10,-7 6 1,-2-2 402,-2 2 1,-1-2-126,5-1 1,-4-1-99,4 1 1,0 0 200,3-1 0,1 1 205,-1 0-569,5-1 1,1 1-79,5 0 1,0-1-216,0 1 0,6-4-29,5 0 1,1-3-266,6 3 1,-1-1-72,5 1 0,-2 2 216,-2-1 1,1-3 36,-5 3 1,4-1 20,-4 3 0,-1 1 82,-6 0 1,1-1-4,-4 1 0,-1 0 172,-3-1 0,-1-3 75,-2 0 1,-3 1 234,-5 2 0,-1-3 77,-2 0 0,2-4-205,-2 0 0,-2-1-395,2-2 0,-5 0 107,2 0 1,0 0-443,-1 0 0,0-6-365,-3-5 1,3 0 885,1-3 0,-1-31 0,-4-7 0</inkml:trace>
  <inkml:trace contextRef="#ctx0" brushRef="#br0" timeOffset="25">20293 3081 8679,'8'-3'1894,"3"-1"1,-2-3-1449,9 4 0,3-4-254,4 3 1,5-3 26,-2 3 0,3 1-452,1 3 0,-5 0 37,-2 0 0,-2 0-123,-2 0 1,-1 1 232,-2 2 1,-6 3-243,-5 5 0,-5 0 135,2-1 1,-3 5-46,-1-1 1,-1 5 623,-3-1 0,2 6-210,-5 5 1,1-2 407,-1 2 0,-2 3-97,6 3 1,-4 5 39,3-1 0,1-1-100,3 1 0,0 1 52,0 2 1,1 1-94,2 0 0,3-2-142,5-2 1,-4-2 48,0-5 0,0 3-87,4 1 0,-2-2-265,-2-5 0,2 1-238,-6-1 0,4 2 244,-3 1 1,-1-4-483,-3 1 1,0-6 268,0 2 1,-1-4-203,-2-3 1,0 1 167,-4-5 1,0 1 88,-4-5 1,1 0 207,-1-3 0,-3 1 255,0-4 0,-4-1-115,4-3 0,-5 4 152,1-1 0,1 0-776,0-7 1,0 2 244,-1-5 0,-1 1-996,5-1 1,3-3 563,4 3 0,5-4-1556,-2-3 2230,3 2 0,14-14 0,7-6 0,1 0 0,0 0 0</inkml:trace>
  <inkml:trace contextRef="#ctx0" brushRef="#br0" timeOffset="26">21007 3636 7782,'0'6'1924,"0"-1"0,5-5-1228,2 0 1,2 0-287,2 0 1,3 0-973,0 0 1,5 0-308,-1 0 1,2 1 868,2 2 0,18 3 0,5 5 0</inkml:trace>
  <inkml:trace contextRef="#ctx0" brushRef="#br0" timeOffset="27">21007 3806 7755,'0'6'1484,"5"4"1,1-9-1154,4 3 0,5-3-1386,-1-1 0,5 0 1055,-1 0 0,21-5 0,6-1 0</inkml:trace>
  <inkml:trace contextRef="#ctx0" brushRef="#br0" timeOffset="28">21604 3071 7826,'0'-6'352,"0"1"1030,-5 0-930,0 4 1,-3 2-110,1 10 0,5 2 154,-2 8 1,2 4-116,-2 11 1,3 3 172,-2 7 1,2 11-609,0-26 1,2 2 0,0 4-1,1 1 286,0-1 1,0 0 0,0 3 0,-1 1-39,-1-2 0,0 0 0,0 1 0,-1 1-85,-1-4 1,0 0-1,2-3 1,-2 0-144,-5 23 0,0-4 125,-4-3 1,4-5 6,0-10 1,5-4 86,-2-10 0,3-1-314,1-2 0,0-2 77,0-6 0,0-3 263,0 0-425,0 1 0,0-1 281,0 0 0,1-5 22,3 2 361,-3-3-293,8 4 0,-3-4-104,5 2 1,0-1-20,-1-2 1,4 3 47,1 1 0,4-1-385,-2-3 0,5 0 163,3 0 0,-2 0-991,6 0 0,-2 0-100,1 0 0,3 0 1230,-2 0 0,6-5 0,3 0 0</inkml:trace>
  <inkml:trace contextRef="#ctx0" brushRef="#br0" timeOffset="29">21498 2985 7843,'10'-5'508,"1"1"0,1-1-96,2 2 0,3-4-211,4 3 0,5 0-329,2 4 1,4-3-449,4-1 0,-2 1 576,5 3 0,19 0 0,-24 0 0,-1 0 0</inkml:trace>
  <inkml:trace contextRef="#ctx0" brushRef="#br0" timeOffset="30">22041 3092 7843,'0'-7'151,"0"0"1,0 3 817,0-3-526,-4 0 1,1 0-172,-4 0 0,4 4-53,-4 0 1,-1-2-9,-2 2 0,-2-1-117,-2 4 1,2 0 103,-2 0 1,-2 0-65,2 0 1,0 1-2,3 3 0,4 2-121,0 4 0,1 1-212,-1 0 0,2-1 111,5 1 0,1 3-16,3 1 0,2 2 94,4-3 0,2 5-123,3-1 1,1-1 24,5 1 1,0-5-34,-4 1 1,3 1 71,-2-1 0,-1 1-90,1-5 1,-7 1 419,0 0-209,0-1 1,-10 1 149,3 0 0,-8-4-66,-3 0 1,-4-5-95,-3 2 1,-3-3-137,-4-1 0,3 0-234,1 0 0,0 0 78,-1 0 0,-1-1-420,5-3 671,0 3 0,-2-23 0,0 1 0</inkml:trace>
  <inkml:trace contextRef="#ctx0" brushRef="#br0" timeOffset="31">22223 3177 7843,'-6'0'500,"-4"0"815,9 0-831,-4 0 0,17 0-434,2 0 0,8 2-500,-5 1 1,4-2 72,0 3 0,0-3 377,1-1 0,32 0 0,-22 0 0,-1 0 0</inkml:trace>
  <inkml:trace contextRef="#ctx0" brushRef="#br0" timeOffset="32">22575 3263 7843,'0'7'850,"0"0"1,1-5-163,2 2 1,0-3-296,4-1 1,0 0-175,4 0 1,0 0-101,4 0 1,1 0-207,6 0 1,-1-5-251,0-2 0,4-6 270,0-1 1,0-4-164,-4 4 0,0-1 48,1 0 0,-6 2-200,-1-5 0,-4 5-120,0-1 604,-5 2 46,-1 6 108,-5 2 0,0 5 375,0 2 0,0 3-293,0 5 1,0 1 197,0 2 1,-4-1-155,1 5 0,-1-4-184,4 4 0,-1-2-314,-3 2 1,3 2-446,-2-2 0,1-1 561,2 1 0,10 4 0,2 5 0</inkml:trace>
  <inkml:trace contextRef="#ctx0" brushRef="#br0" timeOffset="33">23662 3305 8089,'-6'5'0,"0"-4"755,3 3 1148,2-3-1107,-4-1-258,5 5-118,0-4 1,1 4-75,3-5 1,2-2-281,4-1 0,6-3-50,1-5 0,5-3-31,3 0 0,1-5-106,2 1 0,3-2-526,-3-1 1,2-1-135,-2 1 1,-2 0 347,-4-1 0,-3 6-380,-5 2 121,0 2 949,-13 1 0,3 5-214,-8 3 0,0 6 500,-3 4 1,-3 6-168,3 2 0,1 0 60,-1-1 0,5-1 66,-2 5 1,-1-1-86,2 0 0,-1 3-407,4-2 0,0 2 98,0 2 0,0-5-1026,0 1 0,5-1 131,2 1 787,2 2 0,21-8 0,4 3 0</inkml:trace>
  <inkml:trace contextRef="#ctx0" brushRef="#br0" timeOffset="34">22148 3828 8190,'21'-7'282,"1"0"1,-5 3 426,1-3 1,-5 5-359,1-2 0,-2 3-2,-1 1-281,-5 0 1,-1 5 62,-5 2 1,0 2 80,0 2 0,-6 3-57,-5 0 1,0 5-121,-3-1 0,-1 2 129,1 1 1,-4 1-2,4-1 1,-1 0-37,5 1 0,0-5 12,3 1 1,2-4-154,5 4 0,0-5 80,0 1 1,3-2-161,4-1 1,1-2 58,10-1 1,0 0-365,3-5 0,4 1-167,0-4 0,4-5-372,0-2 0,-2-1 938,2 1 0,18-22 0,-19 14 0,0 1 0</inkml:trace>
  <inkml:trace contextRef="#ctx0" brushRef="#br0" timeOffset="35">23652 3870 8190,'-11'-10'199,"0"-1"0,1 0 390,-1 1 1,0 0-36,1 3 0,-2-2-134,-3 2 0,2 2-339,-4 1 1,2 3 109,-2 1 0,2 0-207,-2 0 1,-1 5-14,-3 2 1,4 2 11,3 2 0,2 0 119,1-1 1,1 1-199,-1 0 0,5-1-226,2 1 296,3 0 0,6 2-12,2-3 0,3 3 82,0-5 0,6 1-131,1 2 0,4-1 59,0 1 1,0 0-175,1-1 1,-2 1-60,-2 0 1,2-1-29,-3 1 0,-1-4 208,-2 0 1,-3 0 19,-4 4 1,-2 0 110,-5-1 1,0 1-91,0 0 1,-6-2 12,-5-2 1,-4 3-28,-7-3 1,1 1-46,0-1 0,-2-1 20,-2-2 0,1-3-2,-4 2 1,4-1-58,-1-2 1,-1-5-171,2-2 0,0-2-16,6 2 1,3-2 129,4 2 1,5-4-119,3-3 1,1 2 89,2-2 1,5 2 221,2 1 0,20 1 0,8 0 0,3-1 0,0 0 0</inkml:trace>
  <inkml:trace contextRef="#ctx0" brushRef="#br0" timeOffset="36">23769 3945 7840,'0'6'678,"0"-1"0,1-5-113,3 0 0,2 0-836,4 0 0,6-1 164,1-3 0,1 3-1197,3-3 1304,-2 3 0,31 1 0,1 0 0</inkml:trace>
  <inkml:trace contextRef="#ctx0" brushRef="#br0" timeOffset="37">24195 3796 8150,'-4'-6'1511,"2"1"-549,-2 5-330,8-5-590,2 4 0,5-4-46,0 5 0,-4 2-84,0 1 0,-4-2-361,5 3 1,-5 1 323,4-2 0,-4 2-498,0-1 0,-2-2-101,-1 5 295,0 0 0,-1 4-135,-2-1 384,-3 1 0,-5 0 185,0-1 1,1 1 257,-1 0 0,0-4 217,1 0 1,0 0-209,3 4 1,-1-4 434,4 0-438,1 0 1,3 4-159,0-1 0,4-3 50,4 1 0,1-5-253,2 4 1,3-1 58,0 1 1,4 2-56,-4-6 1,2 4-43,-2-3 0,-4 4 74,1-1 0,-1 3 40,-7 0 1,4 1-3,-3 0 0,-2-2 256,-5-2 1,-3 3-24,-5-3 0,-1-1 4,-2 1 0,-1-4-182,-3 5 0,-1-6-97,5 1 1,-4-1-84,4-2 1,-1-2 79,5-1 1,-1-3-1436,0-5 1498,5 1 0,2-25 0,4-5 0</inkml:trace>
  <inkml:trace contextRef="#ctx0" brushRef="#br0" timeOffset="38">24249 3124 8261,'-10'-1'750,"3"-3"1118,2 3-1164,5-4 1,9 5 82,1 0 0,12 0-360,-1 0 1,7 4-175,1 0 0,3 3-450,3-4 0,0 4 232,4-3 1,-5 1-695,2-2 0,-4-2 482,-4 3 0,-2-3-845,-4-1-167,-6 0-230,0 0 544,-11 5 572,0-4 1,-8 5 268,-1-3 0,-1 0-75,2 4 1,2 0 374,-3 4 1,-1-1-167,2 1 1,-4 1 465,3 2 0,1-1-27,3 5 0,-4-4-228,0 4 1,1 3 401,3 4 1,0 1-216,0-1 1,0 1 131,0 3 0,0 3-178,0-1 1,0 1-110,0 4 0,0-3-75,0-1 1,0 4-130,0-1 1,3 1 20,1-4 1,3 0-124,-3 0 1,4 0-27,-1 0 0,1-5 86,-1-2 1,3-3-424,-3 0 0,-1 0 171,1 3 1,-5-6-19,2 2 1,1-6 184,-2-1 1,1 1 239,-4-1 0,0 1 60,0-5 1,0 1-164,0 0 0,0-1 3,0 1 1,0-4 152,0 0-357,0 0 1,-1 4 116,-3 0 1,3-4-448,-3 0 245,-2-5 1,1 6-50,-6-4 0,-1 3 41,-2-3 0,1 0-101,-5 0 0,4-2-146,-4 5 0,-1-4 103,-6 0 1,1 0-534,-4 0 1,3-2 329,-3 3 1,4-3-380,-1-1 0,4-3-42,3-1 913,3-4 0,23-8 0,5-6 0</inkml:trace>
  <inkml:trace contextRef="#ctx0" brushRef="#br0" timeOffset="39">12295 5278 7878,'-7'-11'491,"0"1"155,0-1 0,-4 0-165,0 1 1,4 0-131,0 3 0,0-1-160,-4 4 0,1 1 37,-1 3 0,-1 0-82,-2 0 0,2 4 104,-2 3 1,2 4 12,2 3 1,-1 3-73,0 4 0,2 2-14,2 2 1,1-3-220,2 3 0,3-3 80,-3 0 1,7-4-375,0-1 1,9-7 194,-1 0 1,7-6-349,-1 0 1,3-4 201,2-4 0,3-7-301,0-6 1,1-8 132,-1-4 0,-2-2-32,6-1 0,-7-1 159,0-2 1,-1-3 99,-3-5 0,-3 4 212,-1 0 1,-3 5-94,-4-2 0,1 3 123,-4 1 0,-1 5 96,-3 2 0,0 4 73,0 3 0,-1 6 268,-2 5 0,0 4 6,-4 0-209,5 2 1,-6 5-102,4 4 1,0 6 136,4 4 0,-3 3 34,-1 4 1,1-2 40,3 6 1,0-1-194,0 4 0,0-1-156,0-2 1,0 1-497,0-1 0,0 2 308,0 1 0,1-4-809,2 0 0,0-3 132,4 4 855,0-6 0,8-11 0,2-8 0</inkml:trace>
  <inkml:trace contextRef="#ctx0" brushRef="#br0" timeOffset="40">12572 5150 7878,'6'0'684,"0"0"-376,-2 0 0,2 0-462,4 0 0,2 0-6,2 0 1,2 0 3,2 0 0,2 0 46,-2 0 1,0-4-142,0 1 0,-1-2 45,-3 1 168,-2 3 0,2-5 291,-7 3-228,-2 2 69,-5-9 0,-4 8-51,1-5 0,-9 4 12,1 0 0,-3 2-11,0 1 0,1 0 1,-5 0 1,2 1 202,-2 2 0,-2 0-72,2 4 0,2 0 359,2 4 1,2-4-176,2 0 1,0 3 78,3 5 0,-1 2-184,4-2 0,1 4-169,3-2 0,4 4-110,4 0 0,6-3-317,4-1 0,2-4-152,1 2 0,0-5 269,1-3 0,0-2 224,3-5 0,17-28 0,-18 10 0,1 0 0</inkml:trace>
  <inkml:trace contextRef="#ctx0" brushRef="#br0" timeOffset="41">12956 4862 7878,'0'11'-49,"0"-1"1,0 1 470,0 0 1,-1 1-65,-2 2 1,1 2 225,-1 6 1,2-1-203,1 0 1,0 5-152,0 3 0,0-2-222,0 1 1,3 1-254,1 3 1,-1-2-664,-3 1 0,0-6 527,0 4 1,4-6 379,-1-1 0,1-10 0,-4-3 0</inkml:trace>
  <inkml:trace contextRef="#ctx0" brushRef="#br0" timeOffset="42">12850 5107 7878,'-6'0'2307,"1"0"-1937,5 0 0,6-3-142,5-1 0,0 1-543,7 3 0,3-5-80,4-2 0,1 1-358,-1-1 0,-2 3 481,2-3 272,2 0 0,5-8 0,6-2 0</inkml:trace>
  <inkml:trace contextRef="#ctx0" brushRef="#br0" timeOffset="43">13265 4830 7878,'-7'0'-186,"0"0"186,0 0 768,-4 0 0,2 5-133,2 2 0,-1 7-82,4 4 1,-3 7 50,3 3 1,-3 9-188,4 6 1,-4 0-295,3 7 0,-3-5-27,3 1 0,1-3-846,3-4 0,1 0 518,3-7 1,2-3-578,4-12 1,4 1 808,1-7 0,23-22 0,2-13 0</inkml:trace>
  <inkml:trace contextRef="#ctx0" brushRef="#br0" timeOffset="44">13500 5086 7878,'-11'0'490,"1"0"-196,-1 0 584,0 0 1,1 0-294,-1 0 0,4 0 187,0 0-721,5 0 0,-7 5 323,6 2-317,-1 2 1,4 2 104,0 0 0,1 0-111,3 4 1,-2-4 37,5 4 0,0 0-208,4-1 1,0 1-72,-1-5 0,5 1-114,-1 0 1,0-1 93,-3 1 1,-1 0-59,1-1 0,-1 1 166,-3-1 0,1 1-7,-5 0 1,1-4 173,-4 0 1,0 0-118,0 4 0,-5-4 178,-2 0 1,-2-5-16,-2 2 0,-3-3 16,0-1 1,-2 0-233,2 0 0,-1 0-206,-3 0 1,-1-5-535,5-2 1,-1-2 389,5-2 1,0-1 454,3-2 0,12-21 0,7-10 0</inkml:trace>
  <inkml:trace contextRef="#ctx0" brushRef="#br0" timeOffset="45">13649 4958 7878,'0'11'0,"0"-4"129,0 0 1,2 1 303,1 6 0,-2-2 635,3 2 0,1 3-495,-2 1 0,4 3 5,-3 4 0,4-3-486,-1 3 0,-2 1 82,-2-1 0,2 5-677,-1-2 0,3-2 388,-4-1 1,1-2-1156,-4-2 1,4-3 1269,-1 0 0,1-15 0,-4 1 0</inkml:trace>
  <inkml:trace contextRef="#ctx0" brushRef="#br0" timeOffset="46">13585 4926 7856,'6'0'1103,"4"0"1,-4 0-804,4 0 0,2 0-11,2 0 1,-1 0-78,5 0 0,0 0-435,3 0 0,-1 0-242,-2 0 0,2 0 465,-2 0 0,17 9 0,4 3 0</inkml:trace>
  <inkml:trace contextRef="#ctx0" brushRef="#br0" timeOffset="47">13671 5310 9769,'10'0'316,"1"0"1,1 0-996,2 0 0,-1 0 679,5 0 0,38 5 0,-22-2 0,0-1 0</inkml:trace>
  <inkml:trace contextRef="#ctx0" brushRef="#br0" timeOffset="48">14023 5097 9252,'10'0'706,"2"0"-2238,2 0 1532,-2 0 0,41-10 0,6-2 0</inkml:trace>
  <inkml:trace contextRef="#ctx0" brushRef="#br0" timeOffset="49">14236 5257 7856,'-5'7'0,"-2"0"0,2-4 3309,2 4-1287,2-4-1333,1 2 0,4-5-620,3 0 1,4-2 26,3-1 1,-1-3-575,5-5 1,-4-1 291,4-2 0,-1-1-440,0-3 1,4-2 157,-4 2 1,2-6-191,-1-1 0,1-1 240,-5 2 0,2 0 19,-2-5 1,-3 6 384,-1-2 0,0 7-172,-7 4 503,1 2-285,-4 6 1,0 6 761,0 7 0,0 4-403,0 3 1,0 3 696,0 4 1,0 0-262,0 1 1,0 2-117,0 1 1,0 5-291,0-2 1,0 0-158,0 0 0,3-3-298,1 3 1,-1 0 81,-3 0 1,4-1-1132,0-2 1,3-3 232,-4-1 850,5 0 0,-2-14 0,5 3 0</inkml:trace>
  <inkml:trace contextRef="#ctx0" brushRef="#br0" timeOffset="50">14385 5235 7817,'-6'-5'733,"1"3"134,5-5 0,0 3-378,0-3 0,9 4 136,1-4 0,7 3-973,-3-3 1,5 3 200,-1-3 0,3 4-902,4-4 1,-2 3 143,2-3 905,-8 5 0,22-27 0,2 0 0</inkml:trace>
  <inkml:trace contextRef="#ctx0" brushRef="#br0" timeOffset="51">14662 4809 7817,'7'0'1209,"1"0"1,0 1-771,6 2 0,-1 3 6,5 5 1,-2 1-161,2 2 1,2 4 151,-2 7 1,-1-2-101,1 6 1,-9-1 197,2 4 1,-8 1-106,1 3 0,-3-3-202,-1 3 1,-1 0-601,-3 0 1,2 4 296,-5-1 0,0-2-348,-4-1 1,2-4 259,1-4 0,0 3-2857,5-3 3020,-6-6 0,3-31 0,-4-16 0</inkml:trace>
  <inkml:trace contextRef="#ctx0" brushRef="#br0" timeOffset="52">15078 5150 7817,'11'0'414,"0"0"-335,-1 0 0,1 1-370,0 3 0,0-3-127,4 2 418,-4-1 0,29-2 0,0 0 0</inkml:trace>
  <inkml:trace contextRef="#ctx0" brushRef="#br0" timeOffset="53">15121 5289 12382,'11'0'-366,"-1"0"-1727,1 0 2093,4 4 0,35 7 0,-19-3 0,1 0 0</inkml:trace>
  <inkml:trace contextRef="#ctx0" brushRef="#br0" timeOffset="54">15921 5065 7969,'0'-11'0,"0"0"0,0 4 972,0 0 0,0 4 215,0-5-23,0 1-256,0-3-645,-5-1 0,-1 5-128,-5 2 0,1 3 102,-1 1 1,-3 0-161,0 0 1,-5 4 92,1-1 1,1 6-164,-1-2 1,5-1-61,-1 1 1,2 0-139,2 4 1,0-4 53,3 0 0,1 0-29,3 4 0,1-1 42,-1 1 0,6 3 65,5 0 0,1 1-65,2-5 1,1 4 67,2 1 0,2-1-10,6-3 1,-5-1 9,1 1 1,-1 0-11,1-1 1,1-3 71,-5 0 1,0-3 5,-3 3 1,-4-3 446,0 3-314,-5-5 1,2 6-15,-8-4 1,-3 3-56,-7-3 1,1 0 31,-5 0 0,0-3-68,-3 3 0,0 0-116,-1 0 0,1-1-67,0-3 1,2-1-320,-3-2 1,8 0-492,-4-4 1,5 0 397,3-3 0,0-2-227,3-3 0,2 2 782,5-4 0,20-13 0,8-6 0,1-4 0,1 0 0</inkml:trace>
  <inkml:trace contextRef="#ctx0" brushRef="#br0" timeOffset="55">16017 4702 8111,'4'-11'2010,"2"2"-1447,5 2 0,0 1-139,-1 2 0,1 3-201,0-2 1,3 1-206,0 2 0,4 0-61,-4 0 0,0 2-62,-3 1 1,-2 0 194,-2 4 0,3-4-104,-3 4 1,-2-3 193,-2 3 0,-1 0-149,-2 4 0,-2-1 433,-1 1 1,-3-3-165,-5 3 0,2-3 176,2 7 0,-3-4-106,3 0 0,-2 3-18,-2 0 1,4 1-236,0-5 1,4 5-340,0-1 219,2 0 1,2-3-160,2-1 0,4 0-1279,8-3 0,-2-2 121,4-5 1320,6 0 0,23-10 0,10-2 0</inkml:trace>
  <inkml:trace contextRef="#ctx0" brushRef="#br0" timeOffset="56">16294 5075 7872,'-11'0'403,"1"0"0,2 0 1597,1 0-394,5 0-663,-3 0-634,5 0-82,5 0 0,-1 0 29,6 0 0,0 4-151,7-1 0,-2 2-149,2-1 0,1-3-836,4 2 1,2 2 460,1-1 1,0 3 418,-4-4 0,9 0 0,4-2 0,4-1 0,-1 0 0</inkml:trace>
  <inkml:trace contextRef="#ctx0" brushRef="#br0" timeOffset="57">16934 4873 7872,'0'-11'521,"0"4"184,0 0 1,-2 4 133,-1 0-473,2-3 0,-5 5-328,2-3 1,2 3 53,-5 1 1,1 1 43,-1 3 0,-3 2 103,3 4 1,-1 1-22,1 0 1,-2-1-70,6 1 0,-4 3-27,3 0 1,1 1-150,3-5 1,0 1 72,0 0 0,0-4-316,0 0 1,6-1 156,4 1 0,2 1-742,6-4 0,-4 3 399,4-4 0,0 1-659,3-4 0,0 0 1115,1 0 0,18-14 0,5-4 0</inkml:trace>
  <inkml:trace contextRef="#ctx0" brushRef="#br0" timeOffset="58">17051 4851 7861,'-6'0'1290,"-3"0"1,6 0-660,-4 0 0,5 5-219,-2 2 0,3 4-47,1 3 0,0 3-303,0 4 1,0 0 113,0 1 0,0 0-165,0 3 1,0-2 72,0 1 0,4-1-913,-1-2 0,4 1 398,-3-1 0,0-1 431,0-2 0,2 2 0,5-3 0</inkml:trace>
  <inkml:trace contextRef="#ctx0" brushRef="#br0" timeOffset="59">17424 4937 7839,'-10'0'0,"2"0"633,1 0 1,0 0-50,-3 0 1,-1 0 52,0 0 0,4 0-213,0 0 0,0 0-26,-4 0 1,4 1-119,0 2 1,1 0-57,-1 4 0,1 0-69,2 4 0,3-1 69,-2 1 0,3 0-226,3-1 0,0 5 77,4-1 0,0 0-254,4-3 1,3 0-40,0 4 0,1-5-139,0 1 0,-4 0-18,4-4 1,-2 2 155,1 2 1,-6-4 10,3 0 0,-3-3 28,3 3 1,-4-4 383,0 4-196,-5-4 400,3 6 1,-10-8-82,-2 3 1,-2 1 53,-2-2 0,-3 1-248,0-4 1,-2 0 7,2 0 0,1 0 38,-5 0 0,4-4 25,-4 1 1,4-2-1169,-4 1 1,5 2-65,-1-5 1028,2 5 0,21-41 0,4-4 0</inkml:trace>
  <inkml:trace contextRef="#ctx0" brushRef="#br0" timeOffset="60">17733 5054 8369,'6'0'2520,"4"0"-2114,-3 0 0,4 0-521,3 0 0,2 0 143,6 0 1,4 0-247,2 0 1,-1 0-259,2 0 0,-4 0-1179,3 0 1655,-4 0 0,7 5 0,-4 1 0</inkml:trace>
  <inkml:trace contextRef="#ctx0" brushRef="#br0" timeOffset="61">17851 4958 7847,'-6'5'961,"1"1"0,5 5-816,0 4 0,0-3 41,0 2 1,0 2-514,0 2 0,1 2 219,3 2 1,-2-1 107,5 0 0,0 29 0,4 7 0</inkml:trace>
  <inkml:trace contextRef="#ctx0" brushRef="#br0" timeOffset="62">18288 4798 7847,'6'-5'410,"3"4"1,-4-5 114,2 3 0,3 1 224,-3-1-891,2 2 0,2 1 111,0 0 1,-1 0-28,1 0 1,-4 0 226,0 0-21,-5 4 0,3-1 162,-5 4 0,0-4-84,0 5 1,-1-2 100,-3 1 1,-1 2-52,-6-2 0,0 3-38,1 0 1,-1-3 7,0 1 1,1-1-87,-1 3 1,0 1-46,1 0 0,2-1-198,1 1 77,5 0 0,-3-1 89,5 1 0,1 0-142,3-1 1,2 0 7,5-3 0,0 2-207,4-2 1,1 2 17,6-2 1,-1 2-76,0-2 0,-3 2 135,0-2 1,-4 2 92,4-2 0,-5 3 195,1 1 0,-7-1-92,-3 1 1,-3 3 135,-1 0 1,0 1-62,0-5 1,-5 1 387,-2 0 1,-6-4-74,-1 0 0,-2-1 22,2 1 1,1-2-265,-5-5 1,2 0-226,-2 0 0,-2 0-966,2 0 1,1-2 575,0-1 0,0 0-1099,-1-4 1550,-2 0 0,-6-37 0,10 18 0,-1 0 0</inkml:trace>
  <inkml:trace contextRef="#ctx0" brushRef="#br0" timeOffset="63">18725 5022 7865,'-6'0'-303,"-3"0"0,6 0 1070,-4 0 0,4 0 320,-4 0-178,4 0-360,-2 0-66,5 0-342,5 0 1,5 0-109,4 0 1,5 0-370,-1 0 0,2 0 263,1 0 0,0 0-963,1 0 1,-1 0 1035,0 0 0,24 0 0,6 0 0</inkml:trace>
  <inkml:trace contextRef="#ctx0" brushRef="#br0" timeOffset="64">19162 4809 7865,'10'-1'0,"-3"-3"0,2 3 114,-2-3 1,-1-1 101,1 2 0,2-2 266,5 2 1,-1 1-502,5-1 1,-5 2 9,1 1 1,-1 0-52,1 0 0,-2 0 82,2 0 1,-5 1 111,-2 2 0,-5 0-67,2 4 0,0 0 232,0 4 0,-2-1 49,-5 1 1,-3 3 83,-5 0 1,-4 5-8,-3-1 1,1 2 115,0 2 0,0-1 19,-1 0 0,-2 4-158,2 0 1,3 0-104,1-4 0,3-1-73,4-2 1,1 2-115,3-2 0,1-3-66,-1 0 1,6-3-143,4-2 1,4-3-126,3 0 1,-1-3-506,5 3 1,-4-5-781,4 2 0,0-3 684,3-1 0,-1 0 822,-2 0 0,17-5 0,-1 0 0</inkml:trace>
  <inkml:trace contextRef="#ctx0" brushRef="#br0" timeOffset="65">19631 4926 9949,'12'0'898,"3"0"1,-2 0-1488,4 0 1,2 0-59,6 0 0,-2 1 647,2 3 0,21 2 0,5 4 0</inkml:trace>
  <inkml:trace contextRef="#ctx0" brushRef="#br0" timeOffset="66">19642 5097 7859,'-6'0'1276,"1"0"-923,5 0 0,5 0 95,2 0 0,6-2-1008,2-1 1,4 2-146,-2-3 1,5 3 704,3 1 0,21-5 0,9-1 0</inkml:trace>
  <inkml:trace contextRef="#ctx0" brushRef="#br0" timeOffset="67">20453 4926 7832,'-18'-9'0,"0"1"0,1 0 267,0 5 1,-2-5-99,4 5 1,-2-1 472,2 4 1,1 0-192,4 0 1,-1 2-90,0 1 0,5-1-163,3 6 1,2-5 199,1 4-226,0 0 0,0 4 50,0 0 0,1-2-164,2-2 1,3 3 78,5-3 0,0 2-178,-1 2 0,1 0 40,0-1 0,0-3-23,4 1 0,-3-1 46,2 3 1,-2 1 24,-2 0 1,0-1 130,-3 1 0,1 0-90,-4-1 0,-1 1-102,-3 0 0,0 0 99,0 4 1,-1-4-82,-3 4 0,-3-3 76,-7-2 0,1 1-160,-5 0 0,2-4 54,-2 0 0,-2-5-58,2 2 1,-2-3-223,-1-1 0,3-1 90,0-3 0,4 2-475,-4-5 1,9-2 292,-2-5 1,4 2-808,0-2 0,2-1 1204,5 0 0,17-11 0,9-4 0,0-2 0,1 0 0</inkml:trace>
  <inkml:trace contextRef="#ctx0" brushRef="#br0" timeOffset="68">20474 4670 9438,'5'-6'784,"1"0"-427,4 3 0,1 2-98,0-3 0,3 3-277,0 1 0,4 0 66,-4 0 0,1 0-298,0 0 0,-4 0 161,4 0 0,-5 1 13,-3 3 0,2-2 250,-6 5 1,1-3-73,-4 3 365,0 0 1,-1 3-181,-3 1 1,-2 0 412,-5-1 0,1 1-250,-1 0 1,-1 1 251,-2 2 1,6-2-176,-3 2 1,4-2-189,0-2 1,2 1-284,5 0 0,0-1 111,0 1 1,0-4-310,0 0 1,5-3 188,2 3 1,4-5-1612,3 2 1,-1-3 1563,5-1 0,18-14 0,9-4 0</inkml:trace>
  <inkml:trace contextRef="#ctx0" brushRef="#br0" timeOffset="69">20751 5065 10193,'11'0'953,"1"0"-1286,2 0 1,4 0 162,7 0 1,-2 0-154,6 0 1,-1 0-9,4 0 1,-4 0 330,1 0 0,14 9 0,6 3 0</inkml:trace>
  <inkml:trace contextRef="#ctx0" brushRef="#br0" timeOffset="70">21444 4745 7825,'-10'0'-265,"-1"3"220,0 1 1,1 3 539,-1-3 1,0 4-150,1-1 1,-1-1 182,0 1 1,2 0-109,2 4 0,-2-1-203,6 1 1,-1 0-64,4-1 0,3-3-82,4 1 1,0-3 19,7 3 0,3-2 116,0-3 0,5-2-461,3 3 0,-3-3 140,3-1 1,1 0-627,-1 0 1,1-4 56,-1 1 1,-3-4-851,3 3 1531,-2-4 0,3-3 0,1-5 0</inkml:trace>
  <inkml:trace contextRef="#ctx0" brushRef="#br0" timeOffset="71">21551 4755 8001,'-6'8'846,"2"-1"1,3-4-348,1 4 0,0 2-154,0 5 0,0-1-186,0 5 0,0 1-13,0 5 0,0-1-95,0 2 1,0 1-214,0-1 0,1 3-757,3-3 1,-3 0 159,3-4 759,-3 1 0,-1 4 0,0 1 0</inkml:trace>
  <inkml:trace contextRef="#ctx0" brushRef="#br0" timeOffset="72">21924 4841 7825,'-6'-5'348,"-3"4"-126,2-3 1,1-1-134,-1 2 0,-1-1 133,-2 4 1,3 0 325,0 0 0,-1 0-144,-2 0 1,-1 2-95,0 1 0,4-1-99,0 6 0,4-2-13,-4 1 0,4 2-53,0-2 1,1 3-116,2 0 1,5 2-184,2 2 1,3-2 120,0 2 0,1-2-57,0-1 1,3 0 12,0-1 0,4 1-92,-4 0 0,4-1 0,-4 1 0,0-4 23,-3 0 1,0 0 154,-1 4 0,-2-2-50,-1-1 1,-5 1 103,2-2 0,-3-1-84,-1 1 1,-1-1-72,-3 1 0,-2 3 29,-5-3 1,-3-3-107,0 0 1,-4 1-17,4-2 1,-4 1-229,4-4 1,-4 0 31,4 0 380,-5 0 0,-12-33 0,-8-9 0</inkml:trace>
  <inkml:trace contextRef="#ctx0" brushRef="#br0" timeOffset="73">22255 4947 7641,'7'6'1273,"0"-2"0,1-3-1238,6-1 1,-1 0 42,5 0 1,0 4-249,3-1 1,-1 1-154,-2-4 1,2 0-185,-2 0 0,2 0 507,2 0 0,4-5 0,1-1 0</inkml:trace>
  <inkml:trace contextRef="#ctx0" brushRef="#br0" timeOffset="74">22372 4894 7788,'0'11'52,"0"-1"0,0-3-35,0 1 0,0-1 462,0 3 1,-1 1-145,-3 0 1,3-1-295,-3 1 1,3 3-107,1 0 1,0 4-189,0-4 1,0 2 148,0-2 104,0-2 0,-4 17 0,-2 0 0</inkml:trace>
  <inkml:trace contextRef="#ctx0" brushRef="#br0" timeOffset="75">22671 5065 7825,'-11'0'1727,"5"0"-1230,1 0 0,6 0-215,3 0 0,2-2-104,5-1 1,0 0 177,4-4 1,1 0-105,6-3 0,2-1-197,1 0 0,1 1 4,-1-1 0,2-3-150,5 0 0,0-4-148,0 4 0,0-4 189,0 4 0,-4-5-106,-3 1 0,-4 2 29,-3 2 0,-4 2-599,-7 2 217,-2-1 247,-5 0 1,-1 5 221,-3 3 1,2 2 167,-6 1 0,3 1 205,-3 2 1,0 3-191,5 5 0,-2 0 455,1-1 1,3 2-272,-2 2 1,-2-1 78,1 5 0,0 0-45,0 3 0,3-1-141,-3-2 0,0 2-159,0-2 1,0 2-265,4 2 1,0-2-878,0-2 0,0 2 577,0-3 1,0-1 502,0-2 0,19 3 0,5-1 0</inkml:trace>
  <inkml:trace contextRef="#ctx0" brushRef="#br0" timeOffset="76">16081 6056 7849,'-8'-10'0,"1"-1"0,1 0 933,-1 1 1,-1 2-313,4 1 0,-3 0-226,4-3 0,-5 2-201,0 1 1,-1 5-11,-2-2 1,1 3 24,-1 1 1,0 0 1,1 0 1,-2 5 70,-2 2 0,2 3-71,-2 0 1,2 4-45,1 1 0,4 4 48,0-2 1,3 2-226,-3-1 1,5 1-23,-2-5 1,3 0-140,1-3 1,5 3-410,2 1 1,2-6 316,2-5 1,4-3-302,3-1 0,2 0 225,2 0 1,-2-5-49,-2-2 0,2-6-38,-3-1 0,2-4 277,-1 4 1,-2-4 42,-6 4 0,0-4 143,-3 4 0,2-4 618,-2 4-476,-2 0 885,0 3-779,-5 0 1,-1 6 158,-3 5 1,3 2-114,-3 5 1,0 3-28,0 5 0,1-1-147,3-3 0,0 3-149,0 0 0,0 4-481,0-4 0,3 0 288,1-3 0,3 1-1001,-4 2 0,6-2 70,-2 2 1115,2-2 0,11-6 0,3-2 0</inkml:trace>
  <inkml:trace contextRef="#ctx0" brushRef="#br0" timeOffset="77">16422 6003 7239,'0'-7'670,"0"0"-279,-5 4 0,3-5 87,-5 4 1,4 0 352,0 0-560,-3 3 1,3-4-12,-4 5 0,4 0-36,-4 0 1,3 0 102,-3 0 0,0 1-102,-4 3 0,1 1-79,-1 2 0,1 6 65,3-2 1,-2 3-120,2 0 1,1-2-97,-1 2 0,4-2-230,0-1 1,2-1 37,1 1 0,4-2-240,3-2 0,4 2-126,3-6 1,-1 1 196,5-4 1,-1-5-139,0-2 1,2-2 122,-4-2 0,2 0 50,-2 1 0,2-5 161,-2 1 0,-2 0-1,-6 3 1,2 1 45,-2-1 1,-1 0 310,1 1 538,-4-1-593,1 5 0,-5-2 365,-2 4 1,0 2-81,-4 5 0,4 0 95,-4 4 1,3 0-199,-3 4 0,5-1 26,-2 1 1,-1 0-197,2-1 0,-2 1 80,1 0 1,3-4-513,-2 0 1,1 0 220,2 4 0,0-1-889,0 1 1,0 0-7,0-1 962,0 1 0,19-1 0,5 1 0</inkml:trace>
  <inkml:trace contextRef="#ctx0" brushRef="#br0" timeOffset="78">16518 6014 7849,'0'-6'-747,"0"0"1160,0 2 0,0 2 300,0-5 74,0 4-198,0-6-357,-5 3 1,4-1 124,-3 0-166,-2 4 0,4-5-21,-5 4 0,0 1 41,-4 3 1,0-4 106,1 1 0,-1-1-119,0 4 0,0 5 116,-4 2 1,4 3-70,-4 0 0,0 1-23,1 0 0,0 3-74,3 0 0,1 4-100,3-4 1,-1 5-232,4-1 1,1-3 152,3-1 1,0-2-390,0-1 0,5-1 238,2 1 1,3-5-275,5-2 1,-2-3 112,4-1 0,1-6-11,3-5 1,1-1-58,-1-5 0,0-1-130,1-3 0,-1-1 142,0 1 1,0-4 121,-4 0 0,0-1 135,-3 1 1,-3 3-73,0-3 1,-2-1 111,-5 1 0,3 1 18,-4 6 1,1-2 191,-4 2 0,0 3-116,0 1 1,0 2 172,0 1 0,-4 4 381,1 0 0,-2 5-252,1-2 1,2 3 641,-5 1-619,4 0 0,-5 1-216,5 3 1,-4-1 130,3 8 0,-3-3-54,3 6 0,-3 2 18,4-2 1,-2 5-2,1-1 1,3 2 149,-2 1 0,-2-3-128,1 0 1,-3 0-34,4 3 1,-1 4 18,4 0 1,-1 0-329,-3-4 1,3 0-161,-2 1 1,1-1-292,2 0 1,0 1-8,0-1 0,0-3-553,0-1 1,0 0 1133,0 1 0,5-12 0,1-8 0</inkml:trace>
  <inkml:trace contextRef="#ctx0" brushRef="#br0" timeOffset="79">16784 5875 7849,'-6'0'1941,"2"5"0,4-3-1502,0 5 0,0 1 73,0 7 1,0-2-82,0 4 0,1-2-38,2 2 1,0 1-210,4 4 0,-4-1 0,5 0 0,-5 1-6,4-1 1,-3-3-55,3-1 1,-5-2-22,2 2 1,-2-4 319,2 2-413,-3-4 1,4 0-212,-5 0 12,-5-5 0,-1 2-27,-5-4 1,1-1-257,-1-3 1,0 0-83,1 0 1,-1-3 197,0-1 0,0-4-891,-4 1 0,3-3 582,-2-1 0,2 1 665,2-1 0,-6-23 0,0-6 0</inkml:trace>
  <inkml:trace contextRef="#ctx0" brushRef="#br0" timeOffset="80">16806 5768 7849,'0'-6'1737,"0"-3"-1737,0 8 0,14 1 0,4 6 0</inkml:trace>
  <inkml:trace contextRef="#ctx0" brushRef="#br0" timeOffset="81">17200 5736 7926,'-7'-6'239,"0"3"0,3 0 27,-3 0 1,4 2 163,-4-3 1,3 4-202,-3 4 1,1 2-37,-1 4 0,-2 6 159,1 1 1,-1 8-99,-2 4 1,1 3 8,-1 3 1,4 0-18,0 4 1,1-1-359,-1 1 1,2 1 159,5-4 0,0-1-836,0-3 1,0 0 203,0 0 1,4-5 583,-1-2 0,15-2 0,0-2 0</inkml:trace>
  <inkml:trace contextRef="#ctx0" brushRef="#br0" timeOffset="82">17392 5960 7926,'-10'0'-144,"-1"0"1,-3 4 419,-1-1 0,5 2 1159,3-1-1120,0-3 0,-3 8-96,3-2 0,2-1-295,5 1 152,0 1 1,1 2-78,3 1 1,-2-4 12,5 0 0,1-1-86,2 1 1,1 3 62,0-3 0,-1-1-147,1 1 1,0-4-64,-1 4 0,1-1 154,0 1 1,-4 3-63,0-3 1,-4-1 100,4 1 1,-4 0-27,0 4 0,-2-4-44,-1 0 24,0 0 0,-1 4 31,-2-1 0,-3-4 2,-5-2 0,-3 1 6,0-2 0,-2 1-3,2-4 0,2 0-153,-2 0 0,-1 0 84,0 0 1,-2-4-207,2 1 0,5-6 64,3 2 0,3 1 249,-3-1 0,24-19 0,2-8 0</inkml:trace>
  <inkml:trace contextRef="#ctx0" brushRef="#br0" timeOffset="83">17573 5864 9297,'0'7'920,"0"0"0,0-3-649,0 3 1,0 0 89,0 4 1,0 3-126,0 0 0,4 6 13,0 2 1,-1 0-152,-3 7 1,0-6 120,0 2 0,4 1-396,-1-1 1,1 4 147,-4-4 0,0-2-879,0-5 0,0-1 440,0-3 0,0-2 468,0 2 0,5-21 0,0-6 0</inkml:trace>
  <inkml:trace contextRef="#ctx0" brushRef="#br0" timeOffset="84">17488 5800 9154,'11'0'1102,"-1"0"1,1 0-1217,0 0 0,4 0 151,3 0 0,3 0-394,4 0 1,-2 1-153,2 3 0,-2-3 509,2 3 0,12 11 0,7 3 0</inkml:trace>
  <inkml:trace contextRef="#ctx0" brushRef="#br0" timeOffset="85">17563 6173 7926,'-7'0'253,"0"0"-168,4 0 1294,-6 0-972,8 0 0,-3 0-213,8 0 1,1 0-409,6 0 1,1 2 169,2 1 0,3-2-228,4 3 1,2-3-14,2-1 285,-3 0 0,12-4 0,5-1 0,2-1 0,-1 0 0</inkml:trace>
  <inkml:trace contextRef="#ctx0" brushRef="#br0" timeOffset="86">17947 6003 7926,'-7'0'1647,"-1"0"-664,6 0-767,-3 0-208,5-5 0,6 4-254,5-3 1,1 3-205,6 1 1,-4-1 449,4-3 0,32-16 0,-18 6 0,-1 0 0</inkml:trace>
  <inkml:trace contextRef="#ctx0" brushRef="#br0" timeOffset="87">18203 6078 7921,'-5'5'0,"2"0"2311,-4-5-981,5 0-1130,-3 0 1,15-1-667,4-3 1,0 0-143,0-3 0,-1-3 318,2 3 1,-2-2-24,4-2 1,-2 0 47,2 1 1,-4-5 80,2 1 1,-3 0-77,-2 3 1,0 1 274,-3-1 0,2 0 92,-2 1 0,-1-1 39,1 0 1,-4 4-48,0 0 1,0 0 70,0-4 1,-2 4 581,3 0-261,-3 0 132,-1-4-116,0 5-93,0-3-179,0 8 22,0-4-238,0 5 410,5 0-204,-4 0 686,4 5-541,-5 1 0,3 4 39,1 1 0,0 0 64,-4-1 0,0 1-38,0 0 1,1 0-345,2 4 0,-2-2 80,3 4 0,-2-2-450,2 2 1,-3-2 249,3 2 1,0 0-1027,0 1 1,3-3 12,-3-4 1,4 0-389,-1-1 1,-1 1 1429,1 0 0,5-6 0,4 0 0</inkml:trace>
  <inkml:trace contextRef="#ctx0" brushRef="#br0" timeOffset="88">18352 6003 7877,'-11'0'0,"4"0"638,0 0 1012,5 0-854,-8 0-742,9 0 0,8 0-6,7 0 1,4 0-189,-4 0 0,-1 0 170,5 0 1,-4-1-827,4-3 0,-1 3 796,0-3 0,23-6 0,0-2 0</inkml:trace>
  <inkml:trace contextRef="#ctx0" brushRef="#br0" timeOffset="89">18597 5672 7877,'7'10'334,"0"-3"0,-3 5-45,3-5 1,0 8-76,4-4 1,-1 3 176,1 0 1,0 4-128,-1 7 1,-2-1 78,-1 4 0,-4-3-57,4 3 0,-4 4-41,0 4 0,-2 0-94,-1-4 1,-1 0-98,-2 0 1,0-1-244,-4 1 0,1-4 167,-1-3 1,-2-3-262,2-1 0,1 0 175,-1-4 1,3-1 107,-3-6 0,-5-13 0,-5-4 0</inkml:trace>
  <inkml:trace contextRef="#ctx0" brushRef="#br0" timeOffset="90">18917 5950 9939,'7'0'756,"0"0"1,0 0-570,4 0 1,3 0-365,0 0 0,5 0 186,-1 0-9,2 0 0,21 4 0,4 2 0</inkml:trace>
  <inkml:trace contextRef="#ctx0" brushRef="#br0" timeOffset="91">18949 6088 7875,'-6'0'4595,"3"0"-4209,6 0 0,-1 0-535,6 0 0,0 0-571,6 0 0,-2 4 720,2-1 0,26 15 0,7 0 0</inkml:trace>
  <inkml:trace contextRef="#ctx0" brushRef="#br0" timeOffset="92">19610 5566 10614,'-6'-6'2787,"1"1"-2586,5 5 474,0 0-440,0 5 0,0 1 140,0 4 1,0 7-65,0 4 1,4 2 121,0 5 0,-1 4-11,-3 4 1,0 8 48,0-2 1,0 10-361,0-2 1,-3 5 150,-1-6 1,-3 0-113,3 1 1,0-2-96,0 2 0,3-6 57,-3-5 0,3-5 152,1 2 1,-3-1-207,-1-3 0,0 2-14,4-10 0,-3 1-29,-1-3 1,1 3 204,3-1 1,-4-2-162,1-4 0,-1-4 89,4 4 1,-3-4-54,-1 3 0,1-3 50,3 0 1,-2-6-43,-1-1 0,2 0 101,-3 4-42,3-5 197,1 3-274,0-8 8,0 4 294,0-5-296,0 5 0,1-4 102,3 3 39,-3-3 200,4-1-294,-1 0 0,1 1 32,2 3-1,-1-3-50,-2 2 0,-2-1-168,5-2 1,0 0 103,4 0 1,-1 0-15,1 0 0,3 0-463,1 0 1,4 0 239,-2 0 1,7 0-910,1 0 1,3 0 488,-3 0 0,5-4-1175,-2 0 1,1 1 853,3 3 0,-7-4-1215,3 1 0,-1-2 2138,-2 1 0,0-6 0,-4-7 0</inkml:trace>
  <inkml:trace contextRef="#ctx0" brushRef="#br0" timeOffset="93">19599 5694 8178,'0'-6'1247,"-1"-3"-1220,-2 6-25,2-5 0,-4 2-9,5-5 1,0 4-25,0 0 0,0-4-4,0-3 0,0 0 35,0 3 1,0-3-3,0 0 1,0-4 107,0 4 1,0-1-111,0 5 0,-1-1 257,-3 0 1,3 1-74,-3-1 0,3 4 167,1 0-184,0 5 0,0-4-150,0 2 196,0 3-5,0-4 22,5 5 0,1 0-93,4 0 0,-2 0-12,-1 0 0,1-3-23,6-1 1,-1 0-104,5 4 0,0 0 89,3 0 0,0 0-669,1 0 0,3 0-722,0 0 0,4 0 1307,0 0 0,25 0 0,-23 0 0,0 0 0</inkml:trace>
  <inkml:trace contextRef="#ctx0" brushRef="#br0" timeOffset="94">20154 5555 7921,'-11'0'0,"-3"-3"578,0-1 1,-4 0-153,4 4 0,-2 0-23,2 0 0,1 0-128,-5 0 1,5 2-167,-1 1 1,6 0-33,1 4 0,3-4-142,-3 4 0,5-3-163,-2 3 0,3-4 235,1 5 1,4-1-77,-1 3 0,5-3-47,0 1 0,1-1 264,2 3 1,-1 2-84,1 2 1,0-2-7,-1 2 0,1-2-26,0-1 1,-1 0 30,1-1 1,0 0-51,-1-3 0,0 2-320,-3-2-130,2 3 255,-3 1 231,0-1 1,-2 0-103,-8-3 0,-2 1 203,-4-4 1,-2-1-68,-2-3 1,-3 0 37,-4 0 1,-1 0-119,1 0 0,1-1 53,2-2 1,-2 0-392,2-4 1,3 5 163,1-2 0,2-1-581,1 2 0,5-5 24,3 0 727,1 4 0,50-25 0,-19 14 0,1 1 0</inkml:trace>
  <inkml:trace contextRef="#ctx0" brushRef="#br0" timeOffset="95">20314 5619 7921,'6'0'0,"-1"0"1571,-5 0-1014,0 5 0,1-4-66,2 3 1,3-3-324,5-1 0,1 0-320,2 0 0,3 0-710,4 0 1,0 3 272,1 1 589,-1-1 0,29 7 0,7 2 0</inkml:trace>
  <inkml:trace contextRef="#ctx0" brushRef="#br0" timeOffset="96">20751 5534 7921,'-6'-5'1406,"1"-1"-430,5-5-129,0 1-587,5 4 0,2 1-310,8 5 1,-4 0-84,4 0 1,0 0-172,-1 0 1,0 0 153,-3 0 1,0 0-86,-1 0 0,0 1-71,-3 3 173,2-3 1,-7 8 345,1-1 1,-3-2-120,-3 1 1,-3-1 254,-5 1 0,0 2-122,1-2 0,-2 2 95,-2-2 0,5 2-95,-1-2 0,1-1-62,-1 1 1,3 0-123,0 4 0,4-4 103,0 0 0,1 0-190,2 4 1,0-4 22,0 0 1,5 0-232,2 4 1,4-4 77,3 0 1,-2 0-44,2 4 0,2-4 1,-2 0 0,4-1-2,-4 1 0,0 2 261,-3-6 1,-4 4-92,0-3 0,-5 4 252,2-1-138,-3-2 0,-2 3 264,-3-4 1,-3 3-119,-7-4 0,1 5-95,-5-5 1,4 1-655,-4-4 0,4 0 268,-4 0 1,2 0-843,-2 0 1,-1 0 1110,5 0 0,-19-19 0,-2-5 0</inkml:trace>
  <inkml:trace contextRef="#ctx0" brushRef="#br0" timeOffset="97">21519 6312 7901,'-5'-11'353,"4"4"693,-3 0-407,-2 0 1,1-2-236,-6 2 0,0-2-69,1 6 1,-1-1-114,0 4 0,-4 0-99,-3 0 1,1 1 91,0 3 1,4-2-114,-2 5 1,4 0 27,0 4 1,5-4-86,2 0 1,3 0-131,1 4 1,0 0 47,0-1 0,1 1-60,3 0 1,-2 3 99,5 0 0,4 0-126,3-3 0,2 0 0,-2-1 0,-1 1-56,5 0 1,-5-1 203,1 1 1,1 0-41,0-1 1,-5 1 140,-3 0 1,-3-1-109,3 1 1,-5 0 264,2-1 1,-4-3-57,-4 1 1,-3-3-42,-7 3 1,1 0-71,-5-5 0,1 1-110,-5-4 1,1 4-309,0-1 0,-1 1 166,1-4 1,0-4-191,-1 1 1,5-5 133,-1 5 0,5-5-508,-2 0 1,4 3 230,0-3 1,5 5-1315,3-4 1783,1 0 0,50-23 0,-19 13 0,1 0 0</inkml:trace>
  <inkml:trace contextRef="#ctx0" brushRef="#br0" timeOffset="98">21668 6376 7888,'6'0'501,"4"0"10,-5 0 0,6 0-208,0 0 0,-1 0-370,1 0 1,3 0-710,1 0 1,2 1 424,-2 3 1,2-3 350,-2 3 0,18 1 0,1 1 0</inkml:trace>
  <inkml:trace contextRef="#ctx0" brushRef="#br0" timeOffset="99">22009 6515 12542,'8'0'728,"-1"0"1,-4 0-911,4 0 1,0-5 184,4-2 0,3 1-92,0-1 0,5-1-166,-1-7 1,2 3-352,2-2 1,-1-1 82,0 1 1,1-4-230,-1 4 1,-4-4 305,-3 4 202,-2-1 1,-5 6 992,0 2-565,-5 2 653,3 5 1,-9 5-414,1 2 0,-2 4 224,2 3 0,1-1-31,-1 5 1,0-4 57,0 4 0,2-2-481,-3 2 0,3 1-348,1-5 0,0 5-964,0-1 1,0-2 667,0 2 1,0-4-2919,0 4 3368,5 0 0,5 3 0,7 1 0</inkml:trace>
  <inkml:trace contextRef="#ctx0" brushRef="#br0" timeOffset="100">21562 5640 7959,'-8'0'754,"1"0"1193,0 0-46,-3 0-1355,4-4 0,2 2-158,8-1 0,2 2-166,4 1 1,6 0-466,1 0 1,4 0 259,0 0 1,0 1-860,1 2 1,2-1-77,1 1 1,1 2 917,-1-2 0,21 20 0,-18-11 0,0 0 0</inkml:trace>
  <inkml:trace contextRef="#ctx0" brushRef="#br0" timeOffset="101">22073 5651 12253,'5'6'642,"2"-2"1,6-3-396,1-1 1,4 0-360,-4 0 0,5-1-78,-1-3 0,2-2-105,2-5 0,-1 1 20,0-1 0,1 0-280,-1 1 0,-3-2 145,0-2 1,-5 2 76,1-2 0,-4 2 370,-2 1 0,-4 0-232,-4 1 251,0 4 125,0-4 0,-1 9 199,-2-2 0,1 3 29,-1 3 1,-2 0 225,2 4 0,-2 0 90,1 3 0,3 2-278,-3 2 1,3-2-207,1 3 1,-3 1-9,-1 2 1,1-2-594,3 2 1,0-1 59,0 1 0,0 2-221,0-2 1,0 2 406,0 1 114,0 0 0,9 10 0,3 2 0</inkml:trace>
  <inkml:trace contextRef="#ctx0" brushRef="#br0" timeOffset="102">19951 6344 9139,'11'-6'330,"0"3"1,-1 0-385,1 0 0,3 1-357,0-1 0,5 2-420,-1 1 0,6 0 400,1 0 0,0 0 431,-4 0 0,10 0 0,2 0 0</inkml:trace>
  <inkml:trace contextRef="#ctx0" brushRef="#br0" timeOffset="103">20410 6152 8476,'6'-6'777,"3"-2"-504,-2 4 1,1 1 68,2 3 1,-2 0-329,7 0 0,1 0 87,2 0 1,-1 1-182,0 3 0,-4 0 120,2 3 0,-3 2-55,-2-6 0,0 6 89,-3-2 0,-2 2 171,-5 2 0,0-1-112,0 1 0,-5 0 182,-2-1 1,-6 5 267,-2-1 1,-2 1-148,2 0 1,-2-4-46,2 4 0,1-4-145,4 0 0,0 0-209,3-1 0,-1 1-177,4 0 0,1-1-206,3 1 1,4-1-129,3-3 0,4 1-590,3-5 1,3 2-48,4-1 0,4-3 2,0 3 1109,5-3 0,16-20 0,-18 7 0,-1 0 0</inkml:trace>
  <inkml:trace contextRef="#ctx0" brushRef="#br0" timeOffset="104">22479 5320 8009,'10'0'87,"1"-1"-248,0-2 0,3 2 103,0-3 1,5 3 589,-1 1 1,5 0-181,2 0 1,4 0-305,-4 0 1,3 3 15,-3 1 0,0 4-8,-4-1 1,-1 3-73,-2 0 0,1 1 76,-5 0 0,-3-3-109,-4 3 0,-1-6 80,1 5 1,-2-2-297,-5 3 0,0 0 98,0-1 1,-1-2-8,-3-1 0,2-4 33,-5 4 128,4 0-63,-2 4 0,5 0-18,0-1 1,-1-2 324,-2-1 0,2 0-25,-3 3 0,2 1 129,-2 0 1,2 1-72,-5 2 1,3 2-39,-3 6 1,1 0-61,-1 3 0,-3 4 6,3 6 0,-6 3-9,-1 5 1,0 0-45,3 4 0,1-2 233,-1 4 0,0 0-121,1 1 1,2 2-139,1-2 0,4-2 102,-4 2 0,4-5-154,0 1 1,2-7 111,1-3 1,0 1-228,0-2 0,1-1-14,2-5 1,-2 1-22,3-6 0,1 5 49,-2-4 1,2-4 83,-1-3 1,-3-5 257,2 1 1,-1-2 46,-2-1 0,0-4-35,0 0 1,0-4 217,0 4-5,0-4-207,0 2-310,0-5 7,-5 0-233,4 4 0,-9-3 112,3 3 1,-2 1-279,-2-2 0,-1 1-37,-2-4 0,-3 3-184,-4 1 1,0 1 157,-1-2 1,-3-2-204,0 3 0,-3-3 668,3-1 0,-23-5 0,-3 0 0</inkml:trace>
  <inkml:trace contextRef="#ctx0" brushRef="#br0" timeOffset="105">555 7762 7935,'-14'4'696,"-1"-1"0,1 1-69,4-4 1777,4 0-1181,1 0-885,14 0 0,3 0-175,9 0 1,4 0 56,0 0 1,5 0-557,-2 0 0,3 0 291,1 0 0,4 0-1127,-1 0 0,1 0 265,-4 0 907,0 0 0,14-10 0,4-1 0</inkml:trace>
  <inkml:trace contextRef="#ctx0" brushRef="#br0" timeOffset="106">928 7570 9115,'-6'1'1263,"3"3"0,3-3-854,3 3 0,3 0-321,5 0 1,4 4-184,3-1 1,3 3-488,4 1 1,-2-1 345,1 1 0,3 0-316,-3-1 0,1 4 291,-3 1 0,-6-1 152,-2-3 0,-3 3 171,-4 0 1,-2 0 450,-5-3 0,-6-1-294,-5 1 1,0 0 133,-7-1 0,0 0 8,-3-3 0,3 1-36,0-4 0,4 3-528,-4-3 1,5-1 172,-1-3 0,2 0-1715,1 0 949,5 0 796,2 0 0,27-19 0,7-5 0</inkml:trace>
  <inkml:trace contextRef="#ctx0" brushRef="#br0" timeOffset="107">1653 7293 7876,'-7'-7'304,"0"0"0,0 3 474,-4-3 0,0 5-230,1-2 0,-1 3 22,0 1 0,0 6 79,-4 5 1,0 4-237,-3 6 1,-2 4 126,2 0 0,3 8-170,1-1 0,0 4-1,3-1 0,-1-1-124,8 1 0,1 1-78,3-4 0,0-3-488,0-7 0,5-2 295,2-3 0,3-1-667,5-5 0,-4-1 375,4 1 0,-3-5-408,-2-3 1,4-2 253,1-1 1,-1 0 111,-3 0 1,-1-1 160,1-2 0,-1 0 23,1-4-22,0 0 296,-5-3 1,-2-1 212,-4 0 1,0 4-169,0 0 1,0 3 151,0-3-224,-4 0 1,1-3-281,-4-1 1,5 4 46,-2 0 0,3 0-139,1-4 261,0 0 0,0 1-25,0-1 1,5 1 89,2 3 1,2-2-107,2 2 0,0 1 118,-1-1 1,5 3-82,-1-3 1,1 5 356,0-2 0,-4 3 88,4 1 1,-4 5 219,0 2 1,0 2-205,-1 2 0,-2 3 173,-1 0 0,-5 9-275,2-2 0,-3 2-87,-1-6 0,0 4-714,0-4 0,0 4 379,0 0 1,0-5-1750,0-1 0,0-4 1856,0 0 0,0-14 0,0-5 0</inkml:trace>
  <inkml:trace contextRef="#ctx0" brushRef="#br0" timeOffset="108">2016 7240 7825,'-5'6'0,"4"3"0,-8-2 1032,6 7 0,-4-1-429,3 5 0,-4 1 75,1 6 1,1 4-7,-1 6 0,3-1 177,-3 5 0,4 1-548,-5 2 1,6 1-143,-1 0 0,1-2-974,2-2 1,0-7 575,0-7 1,5-3-1418,2 0 1,3-6 49,0-1 1606,1-8 0,9-25 0,4-12 0,2-2 0,0-1 0</inkml:trace>
  <inkml:trace contextRef="#ctx0" brushRef="#br0" timeOffset="109">2250 7506 7801,'-6'-6'0,"-3"2"623,2 4 0,-3-4-157,0 0 0,-1 1 211,0 3 0,1 0 257,-1 0-13,0 0-714,1 0 0,0 1-46,3 3 0,2 2 13,5 4 1,0 1-142,0 0 0,5-1-3,2 1 0,1 0 143,0-1 1,5 1-463,-3 0 0,3-1 120,-2 1 0,0 0-263,-1-1 1,5 1 191,-1 0 1,0-1 147,-3 1 0,-4 0 127,0-1 1,-5 1 262,2 0 0,0-1-55,0 1 0,0 0 119,-4-1-151,-5 1 1,-1-2 22,-5-2 0,1-2-240,-1-5 0,0 0-234,1 0 1,-1-1-390,0-3 0,1-2-829,-1-4 1,0-2 167,1-2 1290,-1-3 0,10-33 0,2-6 0</inkml:trace>
  <inkml:trace contextRef="#ctx0" brushRef="#br0" timeOffset="110">2378 7176 7794,'4'10'182,"-1"1"0,6 0 637,-2-1 1,3 5-302,5-1 1,-4 1-40,4-1 1,0 3-103,-1 4 0,1 1-54,-5-1 0,1 4-65,0 0 1,-2 4 66,-2 0 1,-2-2-217,-5 1 0,0 2 73,0 6 1,0-3-471,0 2 0,-4-1 254,1-2 1,-6-4-1070,2 0 0,1 0 83,-1 0 1020,0-7 0,-13 0 0,-2-5 0</inkml:trace>
  <inkml:trace contextRef="#ctx0" brushRef="#br0" timeOffset="111">2837 7474 7984,'-6'-4'0,"-4"2"0,9-4 2005,-2 3-748,-3 2-604,5-4 0,1 5-221,7 0 1,6 0-282,1 0 1,5 0 73,-1 0 1,2 1-882,1 3 0,4-2 287,0 5 369,4-4 0,2 3 0,4 2 0,4-2 0,1 0 0</inkml:trace>
  <inkml:trace contextRef="#ctx0" brushRef="#br0" timeOffset="112">2847 7666 9559,'8'0'829,"-1"0"0,4 0-883,7 0 0,4 0-778,2 0 832,8 0 0,2 0 0,4 0 0,4 0 0,0 0 0</inkml:trace>
  <inkml:trace contextRef="#ctx0" brushRef="#br0" timeOffset="113">4767 7229 7842,'-6'0'5122,"1"0"-4931,19-5 1,-4-1-338,11-4 1,2-4-98,2-1 0,4-4-372,0 2 1,-2-5 32,1-3 0,0 3 377,0-3 1,0-1-792,-6 1 0,-1 1 383,-10 7 1,1 1 474,-9 6 334,1-1 0,-5 5 216,-3 2 0,-1 8-79,-2 3 1,-1 3 517,4 0 1,-3 4-145,4 1 1,-4 4-203,3-2 0,0 2-39,4-1 1,-3 2-194,-1-2 1,1 2-339,3 1 1,0 1-372,0-1 0,1-3-458,2 0 1,0-4 893,4 4 0,5-5 0,4 2 0</inkml:trace>
  <inkml:trace contextRef="#ctx0" brushRef="#br0" timeOffset="114">3946 7485 8695,'6'0'1428,"0"0"-1040,-3 0 1,3 0 28,5 0 1,1 0-90,2 0 0,4 0 9,6 0 1,4-4-75,4 1 1,6-1 71,4 4 0,6-1-319,5-2 1,1 1 9,3-1 1,-2 2-50,2 1 0,-6 0-24,-2 0 0,-2 0-101,2 0 1,-4 0-276,2 0 0,-8 0-211,-4 0 1,2 0 297,-1 0 0,-1 0-19,-3 0 0,-3-4 0,-1 1 1,-3-1 175,3 4 0,0-1 66,0-3 0,-2 3 161,-5-3 1,4 0 291,0 0 0,0 1-291,-4 3 0,1 0 102,-1 0 1,0 0-33,1 0 1,-6 0-2,-2 0 1,2 0-64,-2 0 0,4 0-25,-4 0 0,1 0-17,0 0 1,-2 0 1,4 0 0,-2 0-86,2 0 0,-2 0 86,2 0 0,0 0-46,1 0 1,1 0 20,-5 0 0,4 0 132,-4 0 0,1 0-75,0 0 1,-4 0 95,4 0 1,-3 0-36,-2 0 1,1 0-24,-1 0 0,1 1-43,0 2 1,-4 0-2,0 4 0,-3-5-241,3 2 0,-4 1-34,4-2-539,-4 5 0,5-5 773,-4 4 0,-1-5 0,-3 3 0</inkml:trace>
  <inkml:trace contextRef="#ctx0" brushRef="#br0" timeOffset="115">3860 7933 7847,'-11'0'0,"-4"0"0,0 0 0,-3 0 0,3 3 731,4 1 1,0 3 468,1-3-94,-1 4-801,0-2 0,6 4-180,1 1 0,4 0-107,4-1 0,1 1 142,6 0 0,1-1-92,2 1 0,3 0 19,4-1 0,-3 1-95,0 0 0,-1-1 18,5 1 0,-2 0 164,-2-1 0,-3 1-4,-4 0 0,-1-1 138,1 1 0,-1 0-114,-3-1 1,-3 1 133,-4 0-186,0-1 0,-1 0 32,-2-3 0,-7 1-110,-4-4 1,-1-1 72,0-3 1,0 0-237,-3 0 1,-2 0-179,2 0 0,-2-1-191,-1-2 1,3-2-439,0-2 1,4-4 397,-4 0 1,5 1-206,-1-4 0,3 0 248,4 0 0,2 1-1151,5-5 1616,0 1 0,38-28 0,-14 19 0,0 1 0</inkml:trace>
  <inkml:trace contextRef="#ctx0" brushRef="#br0" timeOffset="116">4010 7741 7847,'-6'-5'1785,"1"3"-1225,5-5 0,0 3-169,0-3 1,1 5-172,3-2 0,3 2-185,7-2 1,-2 3 56,2-3 1,-1 3-205,1 1 1,-2 0 118,3 0 1,-4 0-55,0 0 1,0 0 29,-1 0 0,-3 0 202,1 0 1,-6 5-40,1 2 1,-1-1 80,-2 1 1,0 0 62,0 4 1,-4 0 28,1-1 1,-6 1-33,2-1 1,1 1-51,-1 0 0,4 2-242,-5-2 1,5 2 164,-4-6-1137,4 2 396,-1 2 0,5-2-329,2-2 1,3-1-7,5-2 0,1-3-10,2 3 926,3-3 0,42-6 0,-25 2 0,1 0 0</inkml:trace>
  <inkml:trace contextRef="#ctx0" brushRef="#br0" timeOffset="117">4330 8071 10133,'10'0'-385,"1"0"1,4 0-388,3 0 0,2 0 772,2 0 0,27-4 0,8-2 0</inkml:trace>
  <inkml:trace contextRef="#ctx0" brushRef="#br0" timeOffset="118">4788 7741 7821,'-11'0'-36,"1"3"36,-1 1 0,0 0 688,1-4 1,3 3-194,0 1 1,0 3-77,-4-4 1,0 6-210,1-2 1,2 3-37,1 5 0,4-4-112,-4 4 1,4-4 42,0 0 0,3 2-266,3-2 1,3 2 182,5-6 1,0 1-429,-1-1 0,2-2 205,2-5 0,-2 0-321,2 0 0,2 0 26,-2 0 1,4-5-127,-4-2 0,1-2 70,0-2 1,-4 0 551,4 1 0,-4 4 0,-5-18 0,-1 0 0</inkml:trace>
  <inkml:trace contextRef="#ctx0" brushRef="#br0" timeOffset="119">4873 7815 7821,'-5'11'0,"-5"0"0,3-1 0,2-2 435,2-1 1,-2 1-34,1 6 0,-3-2 89,4 2 0,-1 2-144,4-2 0,0 5-272,0-1 1,0 2-502,0 1 1,0 0 338,0 1 0,0-2-957,0-2 0,5 4 1044,2-4 0,7 0 0,3-8 0</inkml:trace>
  <inkml:trace contextRef="#ctx0" brushRef="#br0" timeOffset="120">5108 7922 7814,'-11'-5'0,"1"4"0,-1-2 0,4 0 133,0 0 0,3 2-89,-3-3 0,4 3 913,-4 1 1,4 1-448,0 3 1,-2-2-308,1 5 0,1-3-76,3 3 0,0 0 67,0 3 0,0 1-183,0 0 0,0-1 65,0 1 0,1 0-243,2-1 0,0 1-20,4 0 1,0-1-100,4 1 1,-1 0 79,1-1 1,3 0 55,0-3 0,1 2-60,-5-1 1,0-3 36,-3 3 1,2-5 213,-1 4 0,-4-3-105,0 3 0,-3-4 609,-1 5-409,0-6 1,-5 6 169,-2-4 1,-2-1-189,-2-3 1,0 2-85,1 1 1,-5-2-166,1 3 1,-1-3 87,1-1 1,2 0-659,-2 0 0,1-4 34,-2 1 667,3-1 0,2-24 0,5-8 0</inkml:trace>
  <inkml:trace contextRef="#ctx0" brushRef="#br0" timeOffset="121">5300 7965 7814,'6'0'2642,"2"1"-2114,-4 2 0,4-1-598,-1 1 1,3-2 132,0-1 1,1 0-794,0 0 1,3 0 490,0 0 0,1 0-1575,0 0 1814,-3 0 0,12 5 0,-1 1 0</inkml:trace>
  <inkml:trace contextRef="#ctx0" brushRef="#br0" timeOffset="122">5428 7933 7781,'-6'6'1612,"-2"3"-1021,4-2 1,1 3-137,3 0 0,0 1-242,0 0 0,0 3-24,0 0 0,0 4-726,0-4 0,0 5 369,0-1 0,1-2 168,2 2 0,8 0 0,6 3 0</inkml:trace>
  <inkml:trace contextRef="#ctx0" brushRef="#br0" timeOffset="123">5631 8029 7781,'0'10'0,"0"-3"0,0 1 2664,0-6-969,0 7-1122,0-7 0,1 2-385,2-4 1,0 0-313,4 0 1,0-1-384,4-2 1,3-3 420,0-5 1,1 0-129,0 1 1,-4-1 58,4 0 1,-2-3-534,1 0 1,-2 0 351,2 3 1,-2 0 282,-2 1 1,-2-1 327,-1 0 0,-4 4-85,4 0 327,-4 5 0,3-3-232,-3 5 1,-2 5 317,3 2 1,-3 4-210,-1 3 1,0-1-26,0 5 0,0-1-276,0 5 0,0 0-219,0 3 1,0-1-954,0 4 0,0-3 177,0 4 902,0-6 0,0 13 0,0-3 0</inkml:trace>
  <inkml:trace contextRef="#ctx0" brushRef="#br0" timeOffset="124">6334 7016 7857,'-4'-11'4162,"2"0"-3265,-2 6-52,4 0-582,0 5 0,0 5 82,0 2 1,0 7-45,0 4 0,0 5 99,0 2 1,3 6-58,1 1 0,-1 1 82,-3 6 1,0-3-127,0 3 1,0 0 68,0 4 0,-3-4-296,-1 0 1,1-2 88,3-2 1,-4-1-156,1-9 1,-1 1 23,4-1 0,0-7 85,0 0 1,0-5-5,0-2 1,0-1-162,0 1 174,0-5 0,0 0 58,0-3 55,0-2 0,0 5-65,0-2 0,5-3 65,2 3 1,2-2-68,2 2 1,0-3-230,-1 2 0,5-1-40,-1-2 1,5 0-87,-2 0 0,4 0-864,0 0 0,0 0 515,1 0 1,0-4-1230,3 0 0,-6 1 862,2 3 1,-3 0 900,0 0 0,7 9 0,-3 3 0</inkml:trace>
  <inkml:trace contextRef="#ctx0" brushRef="#br0" timeOffset="125">6345 7026 7859,'0'-10'63,"0"3"-63,0 0 0,4 3 817,-1-3 1,9 5-265,-1-2 0,6-1-186,1 2 1,7-1-395,3 4 1,4 0-306,4 0 1,1 0 331,2 0 0,-3 2 0,2 1 0,2 0 0,0 0 0</inkml:trace>
  <inkml:trace contextRef="#ctx0" brushRef="#br0" timeOffset="126">6931 7208 7868,'-10'0'338,"-2"0"164,-2 0 0,2-1-147,-2-3 0,1 3 95,-2-3 1,4 4 146,-4 4 1,4-2-201,0 5 1,-3 4 205,-1 3 0,5 5-219,3-1 1,1 2 211,-1 1 1,2 1-242,5-1 0,0 0-148,0 1 1,5-2-433,2-2 1,6-2 225,1-2 0,5-7-210,-1 1 0,2-6 196,1-2 0,0-1-1062,1-3 1,-1-2 423,0-4 1,0-5-389,-4 1 0,2-5 461,-4 1 1,-1-2 240,-4-1 0,-2 1 375,-1 2 1,-5-2-107,2 2 1,-3-1 16,-1 1 1,-5-1-123,-2 5 1,-6 0 131,-1 3 0,-1 2-65,5 2 1,-1 2-267,0 5 1,1 0 371,-1 0 0,5 14 0,1 4 0</inkml:trace>
  <inkml:trace contextRef="#ctx0" brushRef="#br0" timeOffset="127">7593 7357 7849,'-10'6'2129,"4"0"-371,-4-3 92,4-1-1379,6 2 0,1-4 6,2 0 1,3-1-354,5-2 0,3-3 31,0-5 1,5 0-620,-1 1 1,1-5 397,-1 1 0,2-4-671,-2 4 0,-2-4 279,2 4 0,-4-4-203,4 4 0,-5-3 252,1 2 1,-5 1 216,-2 3 133,0 1-114,-1-1 605,-1 5 0,-5 6-166,0 7 0,0 3 475,0 0 0,0 2-243,0 2 1,0 2-53,0 2 1,0 2-295,0-2 1,0 2-315,0 1 0,0 0-839,0 1 0,0-1 550,0 0 0,0-1-1134,0-2 1585,0 2 0,4-3 0,2 4 0</inkml:trace>
  <inkml:trace contextRef="#ctx0" brushRef="#br0" timeOffset="128">7955 6899 7819,'-6'0'1882,"1"-5"1,5 2-1068,0-4 1,5 5-324,2-2 1,4 0-390,3 0 1,2 1 65,1 3 0,4 0-370,-4 0 0,2 0-10,-1 0 0,2 0 212,-2 0 1,-1 0-213,0 0 0,-4 1 21,2 2 1,-5 0-60,-3 4 0,2-4 77,-6 4 1,1 1 232,-4 2 1,0 2-69,0 2 0,0 3 338,0 4 1,-4 2 19,1 2 0,-6 2 137,2 5 0,1 1-125,-1 2 0,5-1-58,-2 1 1,3-2 84,1-1 1,0 0-29,0 0 1,0-1-29,0-2 0,5-3-91,2-5 1,1 0-43,-1 1 1,3-1-229,-3 0 0,-1-3 107,1 0 1,-3 0-241,3 3 1,-5-1 113,2-2 0,-3 1-78,-1-5 1,0 5 28,0-1 1,-1-3 120,-3-1 1,-2-1 17,-5 2 1,1-4 115,-1 4 0,-1-7-198,-2-1 1,1-5-74,-5 2 0,2-3-1229,-2-1 1,-2-1 652,2-3 0,1-2 687,0-4 0,-1-12 0,-1-5 0,-4-2 0,1 0 0</inkml:trace>
  <inkml:trace contextRef="#ctx0" brushRef="#br0" timeOffset="129">8659 6579 7854,'0'-6'626,"0"0"-99,0 2 132,0 3-143,0-4-26,0 5-126,0 5 0,0 1-93,0 5 1,0 4 113,0 3 1,1 7-103,3 3 0,-2 8 93,5 3 1,-4 7-65,0 4 1,-1 7-304,0-27 0,0 0 1,-1 2-1,-1 1 113,2 3 1,0-1 0,-1-1 0,-1 0-8,0 3 1,0 0 0,0-3 0,0 0-94,0 0 1,0-1 0,0-2 0,0 0 142,0 29 1,0-4 46,0 1 0,0-6 13,0-1 0,-1-5-871,-3 1 1,3-7 386,-3-3 0,3-3 72,1-1 0,0 3 83,0 1 1,-3-2 136,-1-5 1,1 0 58,3-4 1,-2 0-66,-1-4 1,2 1 544,-3-1 0,3-3-382,1 0 1,0-5 386,0 1-268,0-2-191,0-2 1,0-3 56,0 0-221,0-4-106,0 2 392,0-5 56,5 0 0,1 0-85,4 0 1,1 0-171,0 0 1,3 0-116,0 0 1,5 0-236,-1 0 1,2 0-143,1 0 1,2 0-437,2 0 0,-3 0-121,3 0 0,-1 0 362,1 0 0,-3-2 646,3-1 0,7-8 0,1-5 0</inkml:trace>
  <inkml:trace contextRef="#ctx0" brushRef="#br0" timeOffset="130">8638 6536 7852,'7'0'728,"0"0"1,1 0-215,6 0 0,4 0-105,7 0 1,5 0-599,9 0 1,0 0 188,7 0 0,0 6 0,4 2 0,4 1 0,0 0 0</inkml:trace>
  <inkml:trace contextRef="#ctx0" brushRef="#br0" timeOffset="131">9235 6867 7859,'0'-6'494,"-4"-4"-197,1 3 538,-6 2 1,3-1-250,-4 3 1,-1 2-182,0-3 1,1 3-318,-1 1 1,-1 1 96,-2 3 0,2-2-207,-2 5 0,2 0 93,1 4 1,1 0-171,-1-1 1,4 1 86,0 0 1,5-1-50,-2 1 0,3 3-22,1 0 1,1 2 37,3-2 0,1-2-22,6 2 1,1-1 92,2 1 0,-2-2-204,2 2 0,2-2 121,-2-1 0,1-4-189,0 0 1,-4 0 45,4 4 1,-5-4 115,-3 0 1,2-3 60,-6 3 0,1-4 159,-4 4 1,0-3-52,0 3 1,-5-3-92,-2 3 0,-6-4 106,-1 4 0,-5-4-30,1 0 1,-1-2-70,1-1 0,-2 0-62,2 0 0,2 0-203,-2 0 1,5-1-64,-1-2 0,2 0-308,1-4 0,5 4-543,3-4 1178,1-1 0,31-12 0,6-2 0</inkml:trace>
  <inkml:trace contextRef="#ctx0" brushRef="#br0" timeOffset="132">9427 6962 7859,'-11'0'1044,"0"0"1491,1 0-754,-1 0-1282,5 0 1,4 0-525,9 0 0,0 4 75,7 0 1,3-1-937,1-3 0,2 0-61,1 0 0,0 0-1544,1 0 2491,-1 0 0,19 0 0,5 0 0</inkml:trace>
  <inkml:trace contextRef="#ctx0" brushRef="#br0" timeOffset="133">9768 6792 7858,'-11'0'2773,"2"-1"-1220,2-3-1161,2 3 1,6-4-181,3 5 1,2-3-445,4-1 0,1 1 216,0 3 1,0 0-506,4 0 1,-4 0 214,4 0 1,-3 0 2,-2 0 0,1 0 273,0 0 0,-4 0 128,0 0 0,-5 4 5,2 3 1,-3-1-107,-1 1 0,-1 1 409,-3 2 1,-2 1-140,-4 0 0,2-1 145,1 1 0,0 0-41,-3-1 1,0 4-109,3 1 0,-1-1-289,4-3 1,1-1 60,3 1 0,0-1-106,0 1 1,4 0 38,3-1 1,4 0-66,3-3 1,-1 3 44,5-3 0,-1-1-41,0 1 1,2-4 65,-4 4 0,-1-3-43,-3 3 259,-1 0 0,0 4-115,-3-1 0,-4 1 119,-6 0 1,-1-1-47,-6 1 1,0-1-143,-8-3 1,4 1 82,-4-4 0,2 3-740,-2-4 0,-2 1 348,2-4 0,-1 0 304,1 0 0,-21-24 0,-1-6 0</inkml:trace>
  <inkml:trace contextRef="#ctx0" brushRef="#br0" timeOffset="134">10728 6931 9717,'7'-4'1026,"0"0"0,0 1-934,4 3 0,4 0-5,3 0 0,3 1-719,4 3 1,-1-2 484,4 5 1,4-5 146,4 2 0,-1-3 0,3-1 0,2 0 0,-1 0 0</inkml:trace>
  <inkml:trace contextRef="#ctx0" brushRef="#br0" timeOffset="135">11229 7005 13748,'5'-7'-28,"2"0"0,3 0-270,5-4 1,-2-1 186,4-2 0,1-2-456,3-6 1,4 1 299,0 0 0,0-4-337,-4 0 1,-3 3 258,0 5 0,-5 4 14,1-2 0,-7 7 1454,-3 1-937,-3 5 0,-1-2 789,0 8 1,0 2-156,0 4 1,0 2 107,0 2 0,0 3-652,0 4 0,0 2-60,0 2 0,0-3-400,0 3 0,0 1 207,0-1 0,1 3-2523,3-3 2500,2 0 0,19 15 0,3 5 0</inkml:trace>
  <inkml:trace contextRef="#ctx0" brushRef="#br0" timeOffset="136">9128 7890 11554,'11'0'273,"4"0"-338,3 0 0,2-1-608,1-3 1,5 3 473,3-2 1,2 1 198,1 2 0,1 0 0,4 0 0,2 0 0,1 0 0</inkml:trace>
  <inkml:trace contextRef="#ctx0" brushRef="#br0" timeOffset="137">9629 7613 9184,'7'0'930,"1"0"0,-1 0-716,3 0 0,1 0-155,0 0 1,-1 5 42,1 2 0,0 1-165,-1-1 0,0 3 21,-3-3 1,1 3 151,-4 5 1,-1-4-195,-3 4 0,0 0-49,0-1 1,-1 2 476,-2-2 0,-3-1 115,-5 5 0,-3-2 64,-1 2 1,1 1 88,4-5 0,-1 2-179,0-2 0,1-2-72,-1 2 1,4-2-147,0-2 0,4 1-122,0 0 0,2-1 72,1 1 0,4-4-377,3 0 1,4-3-199,3 3 1,-1-5-554,5 2 1,0 1-809,3-2 0,1 1 1771,-1-4 0,29-10 0,7-2 0</inkml:trace>
  <inkml:trace contextRef="#ctx0" brushRef="#br0" timeOffset="138">10664 7741 7824,'-11'-6'713,"0"-2"-535,1 4 1,-1-1 639,0 2 1,1 2 199,-1-3-854,0 3 0,1 1 282,-1 0-433,0 0 0,4 5 9,0 2 1,5-1-16,-2 1 1,3 0-220,1 4 1,1-1 150,3 1 1,-2-1-118,5 1 0,0 0 24,4-1 1,0 2-9,-1 3 1,5-4 73,-1 4 0,4-4-146,-4 0 0,1 0-19,-1-1 1,-2 1 99,2 0 0,-3-1 144,-4 1 1,2 0-104,-6-1 0,4-2 281,-3-1 1,-1 0-95,-3 3 0,-3-2 170,-1-1 1,-8-4-98,2 4 0,-7-4 41,3 0 0,-5-2-83,1-1 0,2 0-58,-2 0 1,1 0-276,-1 0 1,-1-3 102,5-1 1,0-4-143,3 1 1,2-3 85,2 0 1,2 3-1213,5 0 1392,0-1 0,38-21 0,9-6 0</inkml:trace>
  <inkml:trace contextRef="#ctx0" brushRef="#br0" timeOffset="139">11005 7794 7834,'-6'0'4321,"1"0"-3785,5 0 1,8 0-1132,3 0 0,3 0 374,1 0 1,0 0-1003,3 0 1223,2 0 0,13-4 0,7-1 0,7-1 0,-1 0 0</inkml:trace>
  <inkml:trace contextRef="#ctx0" brushRef="#br0" timeOffset="140">11399 7858 7816,'-10'1'0,"-1"3"0,4-3 3324,0 3-2438,4 2 0,-1-4 788,4 5-1202,0-5 1,1 3-501,2-5 1,3 0 88,5 0 0,1 0-479,2 0 1,-2-3-96,2-1 0,3-4 449,1 1 1,-2-6-1037,2-2 0,-4-2 394,4 2 1,-4-2 276,4 2 1,-5-2 175,1 2 0,-2 0 476,-1 1 1,-1 5 179,1-1 479,-5 2 876,3 2-1246,-7 1 1,2 6 71,-4 3 0,0 3-114,0 7 1,0 1-158,0 3 0,-1 2-105,-2-2 1,1 3-537,-1 4 0,2-2 39,1 2 1,0-3-1065,0-1 1,0 0 1352,0-4 0,9 3 0,3-3 0</inkml:trace>
  <inkml:trace contextRef="#ctx0" brushRef="#br0" timeOffset="141">11581 6493 7836,'4'6'1058,"2"-1"-660,5-5 0,1 0 231,2 0 1,0 1-284,8 3 1,1-3-161,9 2 1,1 2-8,3-1 1,1 1-149,2-2 0,-2-2-392,-5 3 0,-4 2 312,0 1 1,-5-1-387,-2 1 0,-4-1 70,-6 1 1,-2 2 28,-2-2 0,1 3 165,-4 1 0,0 3 287,-4 0 0,-2 5-27,-1-1 1,0 2 238,-4 1 0,0 1-61,-3-1 1,2 5-70,1 2 1,1 7 174,-1 0 0,3 2-96,4-1 1,0-2 124,0 5 1,0 2-35,0 2 1,0 2-2,0-6 1,1 2-226,2-2 0,2 1 69,2-5 0,3 1-219,-3-4 0,2 0 103,2 0 1,-4 0-83,0 0 1,-1 0-29,1 0 1,1-1-119,-4-3 1,1 5 30,-2-4 1,-2 4-57,3-5 0,-3 2-11,-1-2 1,0 3 150,0-2 0,0-3 122,0-1 0,-1 1-123,-3-1 0,3 2 209,-2-6 1,-2 2 35,1-9 0,-3 0 65,4-3 0,-4-1 26,3 1 0,-4-4 251,1 0 0,-3-3-13,0 3 0,-1-4-162,0 5 0,1-6-552,-1 1 1,-3 2 211,-1-1 0,1-1-1309,4-3 0,-5 0-203,1 0 0,-1 0 1459,1 0 0,-22-38 0,13 15 0,1-1 0</inkml:trace>
  <inkml:trace contextRef="#ctx0" brushRef="#br0" timeOffset="142">12402 6515 7886,'0'-6'302,"0"-4"801,0 9-640,0-4 0,0 8 29,0 4 1,0 7 72,0 14 1,0 7-171,0 11 1,0 7-389,0 8 1,1-26 0,1 1 123,0 1 1,0 0-1,0 2 1,1-1-244,-1 0 1,-1-1 0,0 0-1,1 1 233,1-1 0,1 0 0,-3 0 1,1-1-170,2-2 1,-1-1-1,-1-1 1,0-1-257,5 22 0,-5-3 117,2 0 1,1-2-6,-2 2 0,2-4-122,-2-7 0,-1 2 103,1-6 0,-2 1 38,-1-4 0,0-5 471,0-2 1,2-3-384,1 0 1,-2-2 619,3-2 0,-3-3-480,-1-4 1,0-4 617,0 0-326,0-5-96,0 3 321,0 0-134,0-4-162,0 4 1,1-4-62,3 2 0,-2-1-35,5 1 0,0 2-55,4-2 1,0 2 4,-1-1 0,6-3-357,2 3 0,2-3 157,1-1 0,5 0-812,3 0 1,-2-1 444,1-3 1,-1 2-1092,2-6 1,2 5 1527,-3-4 0,8-5 0,2-5 0</inkml:trace>
  <inkml:trace contextRef="#ctx0" brushRef="#br0" timeOffset="143">12295 6461 7906,'-7'0'801,"0"0"-128,5 0 0,-3 2-203,5 1 1,5-2-99,2 3 1,8-3-119,6-1 0,9 0-896,6 0 0,7 0 176,0 0 427,7 5 1,0-2 0,5 0 0,-13 0 0,-1 1 0,1-1 0</inkml:trace>
  <inkml:trace contextRef="#ctx0" brushRef="#br0" timeOffset="144">12988 6867 7868,'-6'0'2186,"-3"0"-1162,8 0-296,-4 0-494,5 0 0,5-4-292,2 0 0,6-7 100,1 0 0,5-3-479,-1-1 1,5-1 267,2-5 1,1-2-309,-1-2 0,-2 1 140,2-4 0,-6 3-32,-2-3 0,-4 5 247,2 2 1,-7 1 476,-1 6 89,-5 4-353,3 5 0,-8 7 411,-1 1 1,-4 4-194,1 7 0,1 3 367,-1 4 1,1 2-179,-1 2 0,1 2-113,2 5 0,3-4-330,-3 1 0,3-2-184,1 1 0,0 3-778,0-2 0,4-3 527,-1-1 0,6-3-406,-2-1 1,2 1 785,2-1 0,9 0 0,2 1 0</inkml:trace>
  <inkml:trace contextRef="#ctx0" brushRef="#br0" timeOffset="145">12711 7453 7872,'-6'0'2255,"-3"0"-1177,7 0-196,-2 0-670,13 0 1,2 0-41,7 0 0,2 0-438,-3 0 0,7 0 223,1 0 1,1 0-1141,-1 0 1,2 0 1182,5 0 0,-3 4 0,3 1 0,1 1 0,1 0 0</inkml:trace>
  <inkml:trace contextRef="#ctx0" brushRef="#br0" timeOffset="146">13127 7613 7872,'-11'5'603,"1"-4"994,-1 2-494,5 3 7,1-5-897,5 9 1,5-9 0,2 3 0,3-3-289,0-1 0,4-4-119,1 1 0,2-6-175,-2 2 1,4-3 137,-2-5 0,0 4-143,1-4 0,-2 2 69,2-1 0,1 2-9,-5-2 0,0-1 364,-3 0 1,0 1-113,-1 4 0,0 3 165,-3-1-50,-2 6 504,0-3 1,-4 6-67,2 3 1,-2 2 111,-1 5 0,-3 0-277,-1 4 1,1 1-61,3 6 1,-4-5-543,1 1 1,-1 0 203,4 3 1,0 1-1020,0-1 0,0 0 565,0 1 0,4-5 526,-1 1 0,15-5 0,0 3 0</inkml:trace>
  <inkml:trace contextRef="#ctx0" brushRef="#br0" timeOffset="147">13436 6408 7872,'-11'0'491,"6"0"0,0-1 427,5-3 0,8 3-376,3-2 0,8 1-395,2 2 1,2 0-64,5 0 1,-3 4-236,3-1 0,0 2-22,0-1 1,-2 2-222,-5 4 1,3 0-20,-3-3 0,-2 4 192,-8-1 1,0 1 6,-1 3 1,-4-1 150,-2 1 0,-3-2 153,-1 2 0,0 3-32,0 1 1,-1 2 197,-3 1 0,-2 2-1,-4 2 0,0-2 138,3 6 0,-2-1 143,1 4 1,0 0-171,1 0 1,-1 4 41,4-1 1,-3 6-136,4-2 0,-5 2-101,5 2 1,-2 1 95,2 2 0,0 1-27,-4 3 1,5-3-143,-2-4 1,3 0 102,1-1 1,0 4-203,0 1 1,0-5 65,0-3 0,0-4-204,0 0 1,4 1 95,-1-4 0,2 1-266,-2-8 1,-1 0 114,1-4 1,0-1-29,0-2 1,-2 1 27,3-5 1,-3 4 195,-1-4 0,0 4 51,0-4 1,-1 4-100,-3-4 1,0 0 172,-4-3 1,-1 2-46,2-2 1,-3 2 51,0-6 1,-2 2-144,-2 2 0,2-4-210,-2 0 1,-3-4 53,-1 0 1,-1-2-171,1-1 0,-2 0-884,3 0 0,0 0 23,-1 0 1195,5-4 0,-26-21 0,-1-10 0</inkml:trace>
  <inkml:trace contextRef="#ctx0" brushRef="#br0" timeOffset="148">14076 7186 7887,'-11'0'1306,"1"0"1,2 0 311,1 0 501,5 0-906,-7 0-774,7 0 0,-1 0-209,6 0 1,3 0-40,5 0 1,1 0-755,2 0 1,-1 2 415,5 1 1,0 0-589,3 4 0,4-5 735,0 2 0,10-5 0,7-2 0,1 0 0,0 0 0</inkml:trace>
  <inkml:trace contextRef="#ctx0" brushRef="#br0" timeOffset="149">14566 7336 7887,'-9'7'2373,"2"0"-1020,2-5-637,5 3 0,1-5-270,3 0 1,5 0-315,6 0 1,3-6-173,0-5 0,4 0-251,2-7 0,0 0 174,5-3 0,-6-1-66,2 1 0,2-5-60,2-2 0,-3-3 54,-1-1 1,-4 3 58,-3 1 1,1 1-11,-5-2 0,3 3 268,-7 5 1,3 4 16,-6 3 314,-2 2-128,5 6 1,-9 3 187,2 6 0,-1 3 30,-2 5 1,0 4-181,0 3 1,0 2 317,0 1 1,-4 6-247,0 1 0,-3 3-266,4 1 1,-2 1 66,2 2 1,0 2-772,-4 2 1,5 2-533,-2-6 0,3 1 1061,1-4 0,9 19 0,3 4 0</inkml:trace>
  <inkml:trace contextRef="#ctx0" brushRef="#br0" timeOffset="150">416 9991 8283,'-6'0'3003,"2"-2"-2533,4-1 0,4 2-306,3-3 0,4 3-419,3 1 0,4 0-958,7 0 0,-1 0 1213,4 0 0,29-5 0,-23 2 0,-1 0 0</inkml:trace>
  <inkml:trace contextRef="#ctx0" brushRef="#br0" timeOffset="151">459 10172 9008,'-6'-5'661,"1"4"0,10-4-739,2 5 0,7 0-331,4 0 0,2 0 47,1 0 362,6 0 0,3-2 0,5-1 0,4 0 0,1 1 0</inkml:trace>
  <inkml:trace contextRef="#ctx0" brushRef="#br0" timeOffset="152">1834 9532 7949,'-4'6'1101,"-2"-1"-330,-5-5 4,5 0 1,-2 1 163,4 3-507,1-3 1,4 3-131,3-4 1,1 0 29,6 0 0,0-1-167,-1-2 1,6 0-149,2-4 1,2 0-393,1-4 0,0 0 332,1-4 0,-1 2-700,0-4 0,1 0 347,-1-1 0,0-2-176,1 2 1,-6-1 94,-2 2 0,-5 1 267,-2 6 126,-5 4 136,3 1 1,-6 6 112,-3 3 1,2 3 338,-5 7 0,3-1-13,-3 5 1,5-1-173,-2 5 1,3-2-302,1-2 1,0 2 98,0-2 1,0 1-749,0-2 1,4 2 131,-1-4 1,5 3-585,0 0 1083,1 2 0,2 11 0,-1 2 0</inkml:trace>
  <inkml:trace contextRef="#ctx0" brushRef="#br0" timeOffset="153">1387 9841 7938,'10'0'22,"1"0"1,4-1 771,3-2 0,3 1-246,4-1 1,8-2-167,10 2 1,6-2-163,8 1 1,-2 2-392,-25-2 1,1 1-1,-1 1 1,0 1 251,2 0 1,0-1 0,27-1-779,-2 0 0,-4 2-1,-3-3 0,-2 3 745,-6 1 0,-4 5 1,-1 1-1</inkml:trace>
  <inkml:trace contextRef="#ctx0" brushRef="#br0" timeOffset="154">1141 10172 7915,'-10'0'-179,"-1"0"179,0 0 1,1-4 626,-1 1 0,0-1-198,1 4 1,-1 0-175,0 0 1,4 4-80,0-1 0,1 6-178,-1-2 1,-1 2 406,4 2-178,1-1 1,3 1-396,0 0 1,1-1 117,2 1 0,5 0 21,6-1 1,-1 1-35,5 0 0,-4-1 160,4 1 1,-4-1-55,4-3 1,-2 2-5,2-2 1,1 2 21,-5-2 0,0 2 77,-3-2 99,0 3 0,-2 0-103,-2 1 1,-2 0 84,-5-1 1,-1 0-124,-3-3 1,-2 2 131,-4-1 0,-6-2-174,-2 1 1,2-1-140,-2 1 0,0-1-398,-3-3 1,1-2 277,2 3 1,-2-3-716,2-1 0,2-1 406,-2-3 0,6 2-541,1-5 0,1 3 1055,3-3 0,21-33 0,5-12 0</inkml:trace>
  <inkml:trace contextRef="#ctx0" brushRef="#br0" timeOffset="155">1237 10076 7935,'0'-6'0,"0"-4"0,0 8 352,0-5 0,5 1-4,2-1 1,3-3-72,0 3 1,1 3-123,0 0 1,0-1-117,4 2 0,-3-1-130,2 4 1,1 0 152,-1 0 0,1 0-62,-5 0 1,-3 1 47,0 3 0,-4-2 161,0 5 0,-1 1-137,-2 2 1,-2 1-20,-1 0 1,-3 3 269,-5 0 1,1 1 294,-1 0 1,1-4-247,3 4 1,-2-3-83,2-2 1,1 0-387,-1-3 1,4 2 137,0-2-504,-3 3 0,5 0-52,-3 1 1,4-4-278,4 0 0,2-4 112,4 0 1,6 2-1108,1-1 1786,4-1 0,14-4 0,8-3 0,3 1 0,0 0 0</inkml:trace>
  <inkml:trace contextRef="#ctx0" brushRef="#br0" timeOffset="156">1589 10289 7926,'-6'5'49,"-3"-4"1,6 4 1174,-4-5-283,5 0-539,-3 0-183,15 0 0,1 0-193,11 0 1,-1 0-318,0 0 1,1 0-408,-1 0 1,0-4 697,1 1 0,28-6 0,6 3 0</inkml:trace>
  <inkml:trace contextRef="#ctx0" brushRef="#br0" timeOffset="157">1994 10044 7897,'-10'-6'-155,"-1"1"0,0 2 109,1-1 1,3 1 400,-1 3 1,1 0-91,-3 0 1,3 0-120,0 0 0,1 4 150,-2 3 0,0-1-126,5 1 1,-4 2 124,3 5 1,0-2-86,4 2 0,0-2-219,0-1 0,0-1 129,0 1 1,5 0 67,2-1 1,3 0-386,0-3 1,1-2-599,0-5 0,1 0 342,2 0 0,-2 0-211,2 0 1,-2-2 152,-2-1 0,1-3 511,0-5 0,-2 4 0,-2 0 0,-2 3 0,-5-3 0,4 4-434,-1-4 848,1 4 531,-4-1-263,0 4 1,-4 1-287,1 2 1,-1 3-31,4 5 1,-1 0 5,-3-1 1,3 4-339,-2 1 0,1 4-224,2-2 1,0 3-287,0 2 0,4-1 476,-1 0 0,20 10 0,1 2 0</inkml:trace>
  <inkml:trace contextRef="#ctx0" brushRef="#br0" timeOffset="158">2250 10140 7897,'-10'0'58,"-1"0"-30,0 0 1,4 3 614,0 1 993,0 0-1253,-4 0 1,5 2-154,3 5 0,2-4-304,1 0 1,0 0 124,0 4 1,4-1-196,3 1 1,3-1 22,1-3 0,-1 2 42,1-2 0,3-1-169,0 1 0,1-1 46,-5 1 1,1 2-321,0-6 241,-1 6 221,1-4 1,-5 6-52,-3 0 159,-1-1 1,-4 1-52,-1 0 1,-3-4 144,-5 0 0,-1-1-39,-2 1 1,2 1-100,-2-4 1,-2-1-138,-2-3 0,-1 0 109,1 0 0,-1 0-575,5 0 0,0 0 27,3 0 572,0-4 0,20-21 0,4-10 0</inkml:trace>
  <inkml:trace contextRef="#ctx0" brushRef="#br0" timeOffset="159">2389 10225 7893,'-6'0'3102,"1"0"-2887,5 0 0,5-1-210,2-3 1,3 3-219,0-2 0,6 1-518,1 2 1,0 0 545,1 0 1,-4 0 184,4 0 0,14 0 0,7 0 0</inkml:trace>
  <inkml:trace contextRef="#ctx0" brushRef="#br0" timeOffset="160">2496 10172 7868,'-5'6'0,"4"0"401,-3-3 1,3 3-100,1 5 0,0-1-272,0 1 1,0 1 196,0 2 0,0-1-1,0 5 1,1 0-227,3 3 0,11 15 0,8 3 0</inkml:trace>
  <inkml:trace contextRef="#ctx0" brushRef="#br0" timeOffset="161">2730 10300 9296,'-6'5'2009,"-3"-4"-1319,8 3-17,-4-4-410,5 0 1,5-3-51,2-1 1,6-4-705,1 1 1,1-4-122,0-3 0,-4 2 93,4-2 1,-4-1 259,0 0 1,1-2 194,2 2 0,-6 1-104,3 4 0,-4-1 396,0 0 0,2 4-12,-6 0-201,1 5 1,-3-3 626,2 5 0,-1 1 759,1 3 1,-2 5-547,-1 5 1,0 5-370,0-1 0,0 2-393,0 1 1,0 1 63,0-1 1,0 4-1152,0 0 1,5 0 142,2-4 1,-1 4 850,1 0 0,19 0 0,9-4 0</inkml:trace>
  <inkml:trace contextRef="#ctx0" brushRef="#br0" timeOffset="162">3434 9362 7981,'0'-11'664,"-1"1"-124,-3 3-379,3-2 291,-4 3-97,5-5 50,0 5 373,0 2-326,5 4 1,-4 1-163,3 2 0,-3 4 80,-1 8 0,0 1-104,0 6 0,0 4 145,0 2 0,0 4-45,0 4 0,0 1-14,0 6 0,-4 1-84,1 2 1,-2-1-265,2 5 0,1-2 124,-1 2 0,0-4-77,0-6 0,2 0 119,-3-5 1,3 0-2,1-7 0,0-2-232,0-4 1,-4-1 55,1 0 1,-1-4-85,4-3 0,0-2 31,0-2-123,0 1 359,5 0 1,-3-5-158,5-3 1,-3-2-207,3-1 1,-3 0 123,3 0 0,0 0-27,4 0 1,-1 0 76,1 0 0,3 0-180,0 0 0,5 0-229,-1 0 0,1 0-311,-1 0 1,4 0-26,-4 0 0,5 4-505,-6 0 1,4 4 1262,0-1 0,10 7 0,2 3 0</inkml:trace>
  <inkml:trace contextRef="#ctx0" brushRef="#br0" timeOffset="163">3423 9298 7990,'1'-6'0,"3"2"0,2-1 0,5 2 0,0-4 362,4 3 1,2-3 769,8 3 1,3-3-990,4 4 1,2-2-702,5 1 1,-3 3 557,6-2 0,-9-4 0,3-2 0,3 0 0,0 1 0</inkml:trace>
  <inkml:trace contextRef="#ctx0" brushRef="#br0" timeOffset="164">3775 9713 10640,'11'0'539,"-1"0"0,9 0-727,3 0 1,6-1-168,1-2 0,5 1 355,2-1 0,-2 0 0,5 0 0,1 0 0,-1 0 0</inkml:trace>
  <inkml:trace contextRef="#ctx0" brushRef="#br0" timeOffset="165">4330 9436 6424,'7'0'-235,"0"0"1,0 0 260,4 0 1,4 0 248,3 0 0,-2 0-165,2 0 0,-1 0-137,1 0 0,0 1 63,-3 3 1,-1 1-57,-3 2 1,-4 2 370,0-2 1,-5 4-96,2 3 0,-8 3 281,-3 4 0,-4 0-22,-3 1 0,-2 0 194,-6 3 0,2 1-149,2 3 1,-1 0-25,5-4 1,1 0-154,6-4 1,-1 3-164,4-3 1,1 2-185,3-9 0,6 0 151,4-3 0,2-2-778,6-1 1,0-4 390,3-4 1,0 0-2655,1 0 2854,4 0 0,10-14 0,8-4 0</inkml:trace>
  <inkml:trace contextRef="#ctx0" brushRef="#br0" timeOffset="166">5545 9479 7898,'-14'0'893,"0"0"1,-2 1-425,2 3 1,2 0-246,-2 3 0,2 3-125,2-3 1,3 2 1,-1 2 0,2-4-108,-1 0 0,3 0 96,4 4 1,1 0 152,2-1-158,3 1 1,9 0 65,-1-1 1,1 2-110,-1 2 0,-1-4-7,5 4 0,-4-7 1,4 7 1,-5-6-1,1 6 0,-2-8-198,-1 4 0,0-1 63,-1 1 0,-3-3-15,0 1 1,-4-1 91,0 3 1,-1-3 171,-2 1 1,-5-1-84,-2 3 0,-8-3-32,-2 1 1,-3-3-55,-2 3 0,1 0 51,0-5 0,-1 1-192,1-4 0,0 0 126,-1 0 0,1-1-411,0-3 1,4 2-487,3-5 256,2 0 0,3-4 104,1 0 0,5 1 572,6-1 0,20-5 0,8-2 0,4-2 0,0-1 0</inkml:trace>
  <inkml:trace contextRef="#ctx0" brushRef="#br0" timeOffset="167">5759 9607 7921,'7'0'355,"0"0"1,-4 0 539,4 0 1,1 0-761,2 0 0,4 0 58,1 0 1,2 0-1085,-2 0 0,2 1 154,-2 2 737,4-1 0,26 2 0,11-4 0</inkml:trace>
  <inkml:trace contextRef="#ctx0" brushRef="#br0" timeOffset="168">6025 9724 7908,'0'6'0,"-1"2"1212,-3-4 1734,3-1-2405,-4 2 0,7-4-220,1 3 0,4-3-151,7-1 0,0-5 61,3-2 0,-2-6-656,2-1 0,1-4 52,3 4 0,0-5-217,-4 1 1,2-2 365,-5-1 1,2-1-157,-2 1 0,-6 3 122,3 1 1,-4 4 22,0-2 0,-2 3 950,-5 2-441,0 4 317,0-4 1,0 10-220,0 0 1,0 5 216,0 6 1,0-1-150,0 1 1,0 1 38,0 2 1,0-1-455,0 5 0,0-4 35,0 4 0,0 0-210,0 3 1,0-3 130,0 0 1,0-1-1351,0 5 1,4-1 188,-1 0 1180,5-4 0,8 3 0,6-3 0</inkml:trace>
  <inkml:trace contextRef="#ctx0" brushRef="#br0" timeOffset="169">6292 9212 7856,'0'-6'4756,"8"2"-4259,3 4 0,3 0-275,0 0 0,3-4-339,4 0 0,0 1 107,1 3 0,-1 0-34,0 0 0,1 0-342,-1 0 0,-1 1 137,-2 3 0,-3-2-138,-4 5 1,-2 0 85,-1 4 0,-4 0 490,-4-1 0,0 4-129,0 1 0,-4 7 301,-4-1 0,-5 4-19,-1 0 1,0-1 93,3 4 1,1 1-108,-1 3 1,5-4-10,2 1 1,0-6 99,0 2 0,1 1-78,3-1 1,4 0-131,3-4 0,-1 1 26,1-1 1,1 0-21,2 1 0,1-5-172,0 1 0,-1 0-213,1 3 0,-2 1-31,-1-1 0,-3 0 134,-1 1 0,-3-1-39,3 0 0,-3 4-15,-1 0 0,-1-4-109,-3-3 0,2-1 40,-5 0 0,0 1 158,-4-7 1,0 2-28,1-6 1,-2-2-7,-2-2 0,2-1-778,-3-2 1,2 0 377,-1 0 0,2-2-1261,-2-1 1,2-3 1722,2-5 0,-1-33 0,0-8 0</inkml:trace>
  <inkml:trace contextRef="#ctx0" brushRef="#br0" timeOffset="170">6910 9042 7866,'-6'-5'1480,"-3"4"1,8-5-640,-3 2-140,3 3-454,6 6 1,-3 3-203,5 10 0,-3 4 125,3 7 1,-4 3 224,4 3 1,-3 8-82,3 7 1,-5 3-174,2 4 0,-3-26 0,-1 2 124,0 2 0,0 1 0,0-2 0,-1-1-15,-1 0 0,0-2 1,1 1-1,0-1-14,-6 26 0,3 0-315,-3-4 1,5-9 129,-2-5 0,3-6 121,1-4 1,0-2-223,0-2 1,0-3 96,0 3 1,0-6-178,0-1 0,0-4 386,0 4 1,0-5-400,0 1 573,0-2-256,5-1-157,1-1 1,4 0 54,1-3 1,0-2-246,-1-5 1,1 3 66,0 1 0,3-1-556,0-3 0,5 0 280,-1 0 0,1 0-896,-1 0 1,2-3 116,-2-1 1,2 1-1131,1 3 2291,-4 0 0,12-19 0,0-5 0</inkml:trace>
  <inkml:trace contextRef="#ctx0" brushRef="#br0" timeOffset="171">6857 8999 7877,'10'-4'340,"1"1"1,1-4 35,2 3 0,3-3 10,4 4 0,5-5-98,3 5 1,1-1-1858,2 4 1569,5-4 0,20 2 0,-24 0 0,0 0 0</inkml:trace>
  <inkml:trace contextRef="#ctx0" brushRef="#br0" timeOffset="172">7326 9276 7877,'-11'6'2984,"4"-1"-1343,0-5-441,5 0 1,7-5-1097,9-2 1,0-1 52,0 1 1,2-6-507,-2 2 1,4-2 55,-4 2 1,4-3-155,-4 0 0,0 0 64,-3 3 0,-1 0 78,1 1 1,-4-1 899,0 0-507,-4 1 0,1 3 578,-4-1-265,0 6 1195,0-3-895,0 5 1,0 5-300,0 2 1,0 3-12,0 0 1,0 2-122,0 2 0,0 3-246,0 4 0,0 1 140,0-1 1,0 1-997,0 3 1,0-1 69,0 4 0,4-3-292,-1 4 0,5-2 1054,-5 1 0,10 22 0,-1 1 0</inkml:trace>
  <inkml:trace contextRef="#ctx0" brushRef="#br0" timeOffset="173">7123 9745 7866,'-1'6'0,"-2"-2"0,0-3 2569,-4-1-1602,5 0 0,-3 1 875,5 3-1241,0-3 0,5 4-219,2-5 1,4 0-316,3 0 0,-1 0 124,5 0 1,-1 0-991,5 0 1,-1 0-235,0 0 0,1 0 1033,-1 0 0,24 0 0,6 0 0</inkml:trace>
  <inkml:trace contextRef="#ctx0" brushRef="#br0" timeOffset="174">7411 9905 7841,'-7'4'2221,"0"-1"-916,5 1 168,-3-4-1030,5 0 0,5-1-523,2-3 1,2 2 128,2-5 0,1 0-717,2-4 1,-2 0 289,2 1 0,-1-1 58,1 0 1,-2 1 144,2-1 1,2 0-169,-2 1 1,-3 3 802,-4-1-309,0 1 550,4 1 1,-4 2-310,0 4 0,-5 4 387,2 4 0,-3 2-280,-1 4 1,0-1-286,0 5 1,-1-4-134,-3 4 1,3-4-181,-3 4 1,3-4-1164,1 4 0,0-4 201,0 4 1061,0-5 0,0 7 0,0-3 0</inkml:trace>
  <inkml:trace contextRef="#ctx0" brushRef="#br0" timeOffset="175">7635 8903 7820,'6'-6'796,"4"-3"1,-1 4-155,5-2 0,5-2-93,-1 6 1,2-1-399,2 4 0,2 0 84,1 0 0,0 0-248,-3 0 0,-1 5 88,0 2 1,-1 3-318,-2 0 0,1 5 130,-5-1 1,-3 5 19,-4-1 1,-5 2-13,2 1 1,-3 5 33,-1 2 0,-1 1 16,-3 3 0,-2-2-41,-4 5 1,0 3 506,3 1 1,1 3-169,3 0 0,2 1 62,-3-1 1,4 0-114,4-3 1,-2-2-115,5-5 0,-1 0 27,1 0 1,3 0-24,-3 0 0,2-4-344,2 1 0,-1-6 156,1 2 1,-1 1 90,-3-1 1,1 1-16,-4-1 0,0-2-694,0 1 1,-3 2 283,3-1 1,-3-3 237,-1-5 0,0-2 200,0 2 0,-4-4 320,1 2 1,-6-5 1,2-3 0,-2 2-176,-2-6 1,0 4 299,1-3 1,-1 0-136,0-4 1,1 0-452,-1 0 0,-3-5-406,0-2 0,-2 0-610,2-4 1,2 3 1156,-2-7 0,-3-15 0,1-5 0</inkml:trace>
  <inkml:trace contextRef="#ctx0" brushRef="#br0" timeOffset="176">8350 9585 7820,'6'0'1007,"-2"0"1,1 0 267,2 0 0,4 0-587,3 0 1,3 0-874,4 0 1,0 0 183,1 0 0,3 0-1406,-1 0 0,1 2 1407,-3 1 0,4 13 0,1 6 0</inkml:trace>
  <inkml:trace contextRef="#ctx0" brushRef="#br0" timeOffset="177">8830 9724 7792,'-17'6'1482,"3"0"2033,7-3-2100,-3-1-414,4 2-125,0-4 1,6-4-327,7-3 0,4-1-851,3-2 1,3 0-4,4-8 1,1 4-99,-1-3 1,4-1 72,0-4 1,3 1-409,-3 0 1,0-5 181,-4-3 0,3 0-175,-3 0 0,-2-2 342,-8 3 0,-1-2 117,1 2 1,-1-2 64,-3 5 0,-3 5 56,-4 6 229,0 7 62,0 2 1,0 6 346,0 3 1,-1 5 369,-2 6 1,2 2-404,-3-2 1,3 4 210,1-2 0,-4 4-193,1 0 1,-2 0-119,1 0 0,3 1-255,-2-1 0,0 0-133,0 1 0,2-1-395,-3 0 0,3 1-736,1-1 1,0 0-2411,0 1 3574,0-1 0,14 0 0,4 1 0</inkml:trace>
  <inkml:trace contextRef="#ctx0" brushRef="#br0" timeOffset="178">9405 9436 9364,'11'0'437,"0"0"0,1 0-402,2 0 0,-1-1-35,5-3 0,9-2 0,6-3 0,4-2 0,1-1 0</inkml:trace>
  <inkml:trace contextRef="#ctx0" brushRef="#br0" timeOffset="179">9491 9596 12354,'4'-6'2029,"4"3"1,1-2-1653,2 1 0,3 0-125,0 0 1,5 3-1192,-1-3 1,2 3 329,1 1 609,1 0 0,13 10 0,4 1 0</inkml:trace>
  <inkml:trace contextRef="#ctx0" brushRef="#br0" timeOffset="180">10333 9106 8295,'-6'0'3107,"1"0"-2648,5-5 0,9 4-92,1-3 1,8-1-397,0 2 1,2-1-766,1 4 1,1 0 534,-1 0 0,4 0-1706,0 0 1965,4 0 0,27-4 0,-22 1 0,0 0 0</inkml:trace>
  <inkml:trace contextRef="#ctx0" brushRef="#br0" timeOffset="181">11026 8903 7850,'-10'0'594,"-1"-5"1,0 4-166,1-2 0,-1 1 257,0 2 1,1 0-273,-1 0 0,4 2-69,0 1 1,0 2-185,-4 2 1,4 2-142,0-1 1,4-3 42,0 3 1,-2-1 107,1 3 0,1 1-164,3 0 1,0-1 41,0 1 1,5 0-105,2-1 0,2 1 42,2 0 0,0-1 118,-1 1 0,2 0 1,2-1 0,-2 1 17,2 0 1,-2-1-100,-1 1 0,0 0 78,-1-1 0,1-3-51,0 0 1,-2 1 43,-2 2 0,1 1 83,-4 0 1,0-4-98,-4 0 1,0 0 94,0 4 0,-5-1-131,-2 1 1,-3-4-7,0 0 0,-5-3 2,1 3 0,-5-1-141,1 1 1,2-2-470,-2-5 1,0 3 288,-3 1 0,3-1-416,0-3 1,2 0 21,-2 0 674,-2 0 0,8-9 0,-3-3 0</inkml:trace>
  <inkml:trace contextRef="#ctx0" brushRef="#br0" timeOffset="182">11303 9052 9820,'-5'0'1470,"0"0"0,6 0-1430,3 0 1,3 0-682,7 0 0,-1 0 437,5 0 1,1 0 203,5 0 0,13-6 0,6-2 0,5-1 0,1 0 0</inkml:trace>
  <inkml:trace contextRef="#ctx0" brushRef="#br0" timeOffset="183">11751 9106 7842,'-10'6'0,"4"-2"0,-4-3 1445,3 3 1,1-3 149,-1 3-762,5-3 1,-2-1-331,8 0 1,2 0-390,4 0 1,2 0-166,2 0 0,-1-5-190,5-2 1,1-2-10,6-2 0,-2-4 249,1-3 1,-1 1-842,-2-1 0,1 1 269,-1-5 1,-3 1 249,-1 0 1,-4 3 328,2 0 0,-5 5 361,-3-1 1,2 6 324,-6 0 578,1 6 482,-4-3-1228,0 15 0,-4 1 46,1 6 0,-1 3-174,4-2 1,-1 2-264,-3 2 1,3-1-132,-2 0 1,2 1-278,1-1 0,0 0-238,0 1 1,0-1-627,0 0 0,1 1-935,2-1 0,2-1 2074,2-2 0,12 2 0,-1-3 0</inkml:trace>
  <inkml:trace contextRef="#ctx0" brushRef="#br0" timeOffset="184">10109 9532 7792,'-7'0'1036,"0"0"-177,5 0-219,-3 0-201,0 0-44,4 0 70,-4 0 153,5 0-395,5 0 0,1-3 0,4-1 0,1 0-22,0 4 0,1 0 13,2 0 1,-1 0-130,5 0 1,-4-1 75,4-2 0,-1 2-139,5-3 0,-1 3 40,0 1 0,1 0-124,-1 0 0,0-4-6,1 1 1,0-1 22,3 4 0,-6-1 78,2-3 0,-3 3 16,0-2 1,2 1 75,-2 2 1,-2 0-78,2 0 1,-5 0 99,1 0 1,0 0-114,0 0 0,-2 0-2,2 0 1,-2 0 9,-2 0 0,5 0-89,-1 0 1,0 0 29,-3 0 1,3 0 58,0 0 0,1 0-125,0 0 0,-2 0 88,4 0 1,-3 0-32,0 0 0,1 0 49,-1 0 1,4 0 8,-4 0 1,1 0-6,-5 0 0,4 0 3,1 0 1,-1 0 9,-3 0 0,-1 0-16,1 0 0,1 0-22,2 0 0,-2 0 22,2 0 1,-2 0-141,-1 0 1,0-1 63,4-2 1,-4 2-139,4-3 0,-2-1 163,1 2 0,-1-2-14,5 1 1,-5 3 184,1-2 1,1-2-118,0 1 1,0 1 105,-1 3 1,-2 0-78,2 0 0,-2-4-22,-1 1 0,-1-1 23,1 4 1,0 0-107,-1 0 1,5 0-5,-1 0 1,0 0-103,-3 0 0,-1 0 64,1 0 1,0 0 59,-1 0 0,5-3 13,-1-1 0,0 0-23,-3 4 1,-1 0 131,1 0 1,0-3-37,-1-1 1,1 1-27,0 3 1,-1 0-4,1 0 1,0 0 10,-1 0 1,1 0-65,0 0 0,-4 0 48,0 0 1,4 0-139,3 0 0,0 0 73,-3 0 1,-1 0-11,1 0 1,0 0 24,-1 0 1,1 0 76,0 0 1,-1 0-66,1 0 0,1-1 10,2-3 1,-2 3-68,2-3 65,-2 3 1,2-2 44,0-1-40,1 0 0,-5 4 124,1 0 1,0 0-107,-1 0 1,1 0 6,0 0 0,-1 0-13,1 0 1,0 0 4,-1 0 1,1 0-26,0 0 1,-1 0 36,1 0 0,0 0-87,-1 0 1,1 0 67,0 0 0,-1 0-46,1 0 0,3 0 58,0 0-3,0 0 0,-3 0 95,0 0-46,-1 0 1,1 2-59,0 1 1,-4-2 29,0 3-469,-5-3 301,8 4 0,-8-4-415,5 3 1,-4-2-141,0 2 1,0-3-1449,0 2 2134,-2-2 0,-10-15 0,-9-4 0</inkml:trace>
  <inkml:trace contextRef="#ctx0" brushRef="#br0" timeOffset="185">10376 9927 7864,'-12'0'39,"-2"0"0,1 0 188,-5 0 1,4 0 360,-4 0 0,5 0-321,-1 0 0,-2 3-41,2 1 1,0 3-196,3-4 1,2 6 46,2-2 0,-2-1-90,6 1 0,-1 0 209,4 4-55,0-1 1,5 1 20,2 0 0,4 0-34,3 4 0,-2-7-139,2 3 0,-1-3 125,1 3 1,-2-1-113,2 1 1,-2 0 98,-1-1 1,-1 1-112,1 0 1,-4-1 55,0 1 1,-4 0-127,0-1 1,2-3 74,-1 0 1,-1 0 43,-3 4 0,-5-4 38,-2 0 0,-2-4-41,-2 0 0,-1 2-108,-2-1 0,1-1 63,-5-3 1,4 0-214,-4 0 0,0 0 77,-3 0 0,1-3-321,2-1 0,-1-4-40,5 1 0,0-3-177,3-1 0,5 1-375,3-1 1057,1 1 0,26-25 0,6-5 0</inkml:trace>
  <inkml:trace contextRef="#ctx0" brushRef="#br0" timeOffset="186">10408 9799 7893,'-4'-7'336,"1"-1"0,-1 5 540,4-4 1,1 1-287,3-1 1,-2-2-193,5 6 1,2-5-329,5 1 0,-1 1 42,5-2 0,-4 6-97,4-1 0,-2 1 1,2 2 0,-3 0-84,-4 0 0,0 0 220,-1 0 0,-4 5 79,-2 2 1,-3 6 144,-1 1 0,-5 5-71,-2-1 0,-2-1 52,-2 1 1,0-1-72,1 5 1,0-6-95,3-2 0,-2-2-55,2-1 0,1 0-235,-2-1 4,6 1 1,-3 0-335,5-1 1,0-3-558,0 0 1,5-4 476,2 0 0,4 0-778,3 0 1,-1-1 120,5 1 1165,0-2 0,15-4 0,7-3 0,3 0 0,1 0 0</inkml:trace>
  <inkml:trace contextRef="#ctx0" brushRef="#br0" timeOffset="187">10738 10044 7893,'-6'6'3169,"2"-1"-2636,4-5 0,1 0-50,2 0 1,3 0-539,5 0 1,4 0 90,3 0 1,2 0-846,2 0 1,-1 0 483,0 0 1,2-2 324,2-1 0,21-13 0,10-6 0</inkml:trace>
  <inkml:trace contextRef="#ctx0" brushRef="#br0" timeOffset="188">11239 9703 7888,'-10'0'0,"-1"3"0,0 1 0,1 1 741,-1-2 1,4-1 173,0 6 0,0-1-422,-4 3 1,4 1-75,0 0 0,3 1-128,-3 2 1,4-1-184,-4 5 0,4-4 71,0 4 1,1-4-90,2 4 1,0-4-126,0 4 1,4-5-226,0 1 1,4-4-59,-1-2 0,2 0-472,2-5 1,0 1-110,-1-4 1,2 0 357,3 0 0,-2-5-55,4-2 0,-4-2 187,2-2 1,-4-3 129,0 0 0,0-1 279,-1 5 0,1-5 0,0 1 0,-4 0 0,0 3 0,-5 1 0,2-1 0,1 4 0,-2 0 0,1 3 0,-4-3-93,0 5 1,-1-3 36,-3 5 1073,3 0-519,-9 0 0,6 1 130,-3 3 1,1-2 227,2 5-347,3 0 0,-7 8-14,4-1 0,0 0-123,4-3 0,0 3-159,0 0 0,0 5-135,0-1 1,0 2-140,0 1 1,0 1-185,0-1 0,0 4-404,0 0 1,0 1-150,0-1 1,4-3 797,0 3 0,13 12 0,1 2 0</inkml:trace>
  <inkml:trace contextRef="#ctx0" brushRef="#br0" timeOffset="189">11570 9895 7847,'-11'0'0,"1"0"740,-1 0 0,4 0-225,0 0 0,0 1 145,-4 2 1,4 0-320,0 4 0,3-4-138,-3 5 0,5-1 88,-2 3-278,3 1 1,1 0-114,0-1 0,1 1 146,3 0 1,2-2-202,4-2 1,1 3 85,0-3 0,3-1-51,0 1 1,0-4-39,-3 4 1,3-3-50,0 3 0,1-5 138,-5 2 1,1 2-82,0 1 0,-5-1 131,-3 1 0,2-3-41,-2 3 0,1 0 122,-4 4 1,-1-4-65,-3 0 1,-2 0 101,-4 4 0,-1-4-95,0 0 0,-3-5 18,0 2 1,-4-3-202,4-1 1,-4 0 113,4 0 1,0 0-626,3 0 1,0 0 292,1 0 0,0-5 396,3-2 0,21-21 0,10-7 0</inkml:trace>
  <inkml:trace contextRef="#ctx0" brushRef="#br0" timeOffset="190">11815 9969 12887,'11'0'194,"0"0"-91,-1 0 1,2 0-672,2 0 0,-1 0-66,5 0 1,-4 0-1304,4 0 1937,-5 0 0,22-4 0,-1-2 0</inkml:trace>
  <inkml:trace contextRef="#ctx0" brushRef="#br0" timeOffset="191">11943 9895 7825,'0'10'0,"-3"-3"473,-1 1 1,-3-1 666,3 3 1,0 1-536,0 0 0,3-1 49,-3 1 0,3 3-855,1 0 1,0 2 174,0-2 0,4-2-1271,-1 2 1,4-2 231,-3-1 1065,4-1 0,8 1 0,6 0 0</inkml:trace>
  <inkml:trace contextRef="#ctx0" brushRef="#br0" timeOffset="192">12188 10033 9024,'0'6'2712,"0"-1"1,2-5-2402,1 0 1,3 0-104,5 0 0,1-5-495,2-2 1,-1-6 253,5-1 0,-2-4-850,2 4 0,2-5 335,-2 1 0,-1-2-2,0-1 1,-4-1 532,2 1 1,-4 3-145,0 0 0,-4 5 379,0-1-126,-4 2 1049,6 6 121,-8 2-345,4 4 0,-5 4-245,0 4 0,4 5 87,-1 1 1,1 5-89,-4-1 0,0 2-236,0 1 1,0 1-606,0 3 0,0-1 169,0 4 0,0-3-572,0 4 1,1-1 272,2 4 300,-1-5 0,12 14 0,-2-2 0</inkml:trace>
  <inkml:trace contextRef="#ctx0" brushRef="#br0" timeOffset="193">12722 9362 12650,'10'0'544,"1"0"1,1 0-799,2 0 1,3 3-812,4 1 0,5-1 186,2-3 879,3 0 0,8 2 0,6 1 0,4 0 0,0 0 0</inkml:trace>
  <inkml:trace contextRef="#ctx0" brushRef="#br0" timeOffset="194">13287 9500 8380,'0'6'3658,"0"-1"-2126,0-5-1146,5 0 1,-3 0-330,5 0 0,4-1-101,3-3 1,5-2-299,-1-5 0,2-4 31,1-3 0,0-2-272,1-1 0,0-2 65,3-2 0,-2 2 169,2-6 1,-4 2 18,-3-1 0,-2 0 65,-2 4 0,-3 6 397,0 0 1,-5 5 69,-6 2 1,1 4 731,2 0-205,-1 5-86,2-3 0,-5 10 236,-2 2 1,1 2-367,-1 2 1,2 3 84,1 0 1,0 5-210,0-1 1,0 3-24,0 4 1,0-2-157,0 2 1,0 2-148,0 1 1,0 2-222,0-2 1,1 3-445,2-2 0,0-2-3324,4 1 3926,-5-4 0,17 12 0,-1-3 0</inkml:trace>
  <inkml:trace contextRef="#ctx0" brushRef="#br0" timeOffset="195">14247 9212 7898,'10'0'0,"1"-3"738,-1-1 0,2-3-506,3 3 1,1 0-533,5 0 0,1 3 47,-1-3 1,4 3-405,0 1 1,0 0 656,-4 0 0,5 29 0,1 6 0</inkml:trace>
  <inkml:trace contextRef="#ctx0" brushRef="#br0" timeOffset="196">14332 9330 11401,'10'0'750,"6"0"-665,2 0 0,3 0-185,4 0 1,2 0 319,5 0-220,-5 0 0,33-10 0,-29 4 0,0 0 0</inkml:trace>
  <inkml:trace contextRef="#ctx0" brushRef="#br0" timeOffset="197">15238 8818 7847,'-10'0'3102,"4"0"-2324,1 0-1006,14 0 0,0 0-153,8 0 1,5 0-1681,3 0 2061,4-5 0,12-2 0,7-1 0,7-4 0,-1 1 0</inkml:trace>
  <inkml:trace contextRef="#ctx0" brushRef="#br0" timeOffset="198">15835 8647 7849,'-10'-1'328,"-1"-3"1,4 2 529,0-5 1,0 5 441,-4-2-62,0 3-836,-4 1 1,0 0-152,-3 0 0,2 5 93,6 2 0,-1 0-124,0 3 0,1-1-196,-1 5 1,5-2 36,3-2 1,1 1-161,2 0 0,0-1-85,0 1 0,6 0 87,5-1 0,0 1-331,3 0 0,2-1 189,2 1 1,-1-4-85,1 0 0,-4 0 52,4 4 0,-5 0 177,1-1 0,-2-3 47,-2 1 0,-3-2 144,1 1 0,-6 2 115,1-2 1,-1 3-101,-2 0 0,-5-3-31,-2 1 0,-3-1-47,0 3 0,-6-3-64,-1 1 0,0-3-45,-1 3 0,0-2-189,-3-3 0,1-2-104,2 3 1,-1-3-19,5-1 0,-4-4-1358,4 1 1220,4-5 1,6 2 523,4-5 0,33-19 0,8-4 0</inkml:trace>
  <inkml:trace contextRef="#ctx0" brushRef="#br0" timeOffset="199">16070 8743 7849,'-11'5'1060,"1"-4"1,0 5 1094,3-3-1549,2-1 1,6 4-362,3-3 0,2 0-246,5 4 0,0-5 90,4 2 0,-2 0-886,4 0 1,1-1 472,4-3 0,-1 0-1968,0 0 2292,1 0 0,13 0 0,4 0 0</inkml:trace>
  <inkml:trace contextRef="#ctx0" brushRef="#br0" timeOffset="200">16443 8860 7814,'-7'2'2061,"0"1"-1239,0-2 1,0 8 597,0-6-668,4 1 0,0-4-671,6 0 0,3 0-1,5 0 0,1-1-441,2-3 1,-1-2 297,5-5 0,-1 0-731,5-4 0,-1 0 468,0-3 1,1-2-80,-1 2 0,-1-2-12,-2-1 0,1-1 14,-5 1 0,4 3 282,-4 1 0,0 0 206,-3-1 1,-4 4 817,0 7-525,-4 2 535,1 5 1,-4 5-392,0 2 1,0 4 578,0 3 1,0 2-515,0 6 0,0-1-19,0 0 1,0 2-91,0 2 1,0 1-211,0 2 1,0 2-930,0-5 0,4 3 504,-1-3 0,5 0-3432,-5-4 3589,5 1 0,3-1 0,6 0 0</inkml:trace>
  <inkml:trace contextRef="#ctx0" brushRef="#br0" timeOffset="201">17030 8711 7970,'-6'0'1390,"-4"0"-206,9 0-720,-4 0-613,20 0 0,-4 0-672,11 0 1,0 0 127,0 0 693,-1 0 0,15 4 0,6 2 0,1 0 0,1-1 0</inkml:trace>
  <inkml:trace contextRef="#ctx0" brushRef="#br0" timeOffset="202">17627 8583 7945,'-11'-1'0,"0"-3"0,1 3 477,-1-2 0,0 2 721,1 1 0,-1 0-570,0 0 1,4 0-227,0 0 0,0 4-225,-4 3 1,2 3-43,2 0 0,-1 1-130,4 0 0,0-1 128,4 1 1,0 0-93,0-1 1,2 3-362,1-2 0,4 2 156,8-6 0,-2 3-116,4 0 1,-2 1 123,2 0 0,-2-2 0,2-2 0,-4 3 79,2-3 0,-1 2 132,-4 2 0,4-4-50,-7 0 0,1 0 149,-1 4 0,-2 0-98,-5-1 1,0 1 22,0 0 1,-1-1 132,-3 1 0,-2-4-34,-5 0 0,-3-1-71,0 1 1,-1-2-18,0-5 0,2 0-443,-4 0 0,4 0-211,-2 0 1,3-1-460,2-3 0,-1-3 1023,0-7 0,6-45 0,2 21 0,1 1 0</inkml:trace>
  <inkml:trace contextRef="#ctx0" brushRef="#br0" timeOffset="203">17712 8263 7938,'0'-6'1409,"0"-3"-296,0 8-578,0-9 0,4 8-287,-1-5 1,5 4-166,0 0 0,1 2-166,2 1 0,1 0 108,2 0 1,-2 0-121,2 0 176,-2 0 0,-2 1 258,1 2 1,-4 0-9,0 4 0,-4-4-14,0 5 0,-2-1 122,-1 3 0,0-3 336,0 1 0,0-1-1,0 3 1,-3 2-302,-1 2 1,1-2 17,3 2 0,-4-2-123,1-1 0,-1 0-336,4-1 1,0 1-349,0 0 1,4-1-385,-1 1 1,5-4 224,0 0 1,1-1-577,2 1 0,1-1 1051,2-2 0,17-13 0,8 2 0</inkml:trace>
  <inkml:trace contextRef="#ctx0" brushRef="#br0" timeOffset="204">18139 8743 7962,'-6'-1'1491,"2"-3"-565,-2 3 1,5-5-349,-3 3 1,8 2-227,3-3 1,7 2-130,4-2 0,2 3-212,2-3 1,-1 0-292,0 0 0,2 0-336,2 4 0,-3 0 26,3 0 1,1 0 589,-1 0 0,5 5 0,-3 1 0</inkml:trace>
  <inkml:trace contextRef="#ctx0" brushRef="#br0" timeOffset="205">18341 8615 7962,'0'6'600,"-5"4"0,4-5-265,-2 6 1,2 0-281,1-1 1,0 5-491,0-1 1,0 5 223,0-1 1,0-2 210,0 2 0,9 19 0,3 8 0</inkml:trace>
  <inkml:trace contextRef="#ctx0" brushRef="#br0" timeOffset="206">18757 8306 7962,'-11'0'0,"1"0"328,-1 0 1,4 0 44,0 0 1,0 0 105,-4 0 0,0 1 461,1 3-607,-1 2 1,0 4 19,1 1 0,3 3-117,0 0 1,3 1 160,-3-5 1,5 4-103,-2 1 0,3-1-2,1-3 1,5-1-179,2 1 1,2 0-148,2-1 0,1 0-106,2-3 1,-1-2-415,5-5 0,-2 0-570,2 0 1,1 0 542,-5 0 1,4-5-154,-4-2 1,4-2 187,-4 2 0,0-2 23,-3 2 1,-4-3 166,0 0 0,-4-1 216,0 0 1,2 4 877,-2 0-679,1 5 535,-4-8 1,-1 9-329,-3-3 0,2 4 534,-5 4 0,4 2-306,0 5 1,-2-1 17,2 1 0,-4 3-132,3 0 0,-1 5-279,2-1 1,1 2-353,-1 2 0,-2-1 227,2 0 0,-1 0-1007,4 1 1,0 0 1028,0 3 0,10 12 0,1 7 0</inkml:trace>
  <inkml:trace contextRef="#ctx0" brushRef="#br0" timeOffset="207">19120 8487 7932,'-16'0'0,"9"0"0,-11 0 1095,8 0 0,0 0-457,3 0 1,0 0 91,-4 0 1,4 1-346,0 3 0,4 1-175,-5 2 1,6 2-88,-1-2 1,1 3 54,2 1 1,0-1-239,0 1 1,5 0 139,2-1 0,4 1-293,3-1 0,-2 0 5,2-3 1,-1 3-83,1-3 1,-1 2-20,5 2 1,-5-4 106,1 0 0,-2 0-3,-1 4 0,-2-1 120,-1 1 1,-3-3-77,-1 3 1,-3-3 32,3 7 0,-4-4 147,-4 0 0,-2 0-83,-4-1 0,-1 0 80,0-3 0,-3 1-150,0-4 0,-4-1 6,4-3 0,-4 0-336,4 0 1,-4 0 168,4 0 1,-2-1-180,2-2 1,6-3-188,-3-5 661,8 0 0,12-23 0,9-6 0</inkml:trace>
  <inkml:trace contextRef="#ctx0" brushRef="#br0" timeOffset="208">19440 8562 11760,'10'0'-1063,"2"0"241,2 0 1,-1 0 821,5 0 0,28 5 0,11 1 0</inkml:trace>
  <inkml:trace contextRef="#ctx0" brushRef="#br0" timeOffset="209">19791 8647 7891,'-10'5'2695,"4"-4"1,1 5-870,5-2-1309,0-3 1,5 3-473,2-4 1,6-1-126,1-2 0,5-3-702,-1-5 0,3-3 79,4 0 1,-2-5-426,2 1 1,1-3 625,-2-4 0,0 1-60,-6-4 1,1 0 505,-5 0 0,0 0-29,-3 6 1,-4 0 173,0 7 0,-4 5-166,0 3 972,-2 4 1,-1 3 26,0 7 1,-3 6 353,-1 2 1,-3 4-655,4-2 1,-5 7-119,5 1 1,-4 5-723,3-2 0,-3-1 190,4 2 1,-5-4-1317,5 3 1,-1-4 337,4 1 1006,0-3 0,0 18 0,0 5 0</inkml:trace>
  <inkml:trace contextRef="#ctx0" brushRef="#br0" timeOffset="210">15228 9330 7965,'-2'-6'-1091,"-1"2"1177,2 3 102,-4 1 353,5-5-141,0 4-267,0-4 0,0 4 90,0-3 25,0 3-30,0-3-113,5 4 1,1 0 11,4 0 0,2 0-30,2 0 0,-1 0-49,5 0 0,-3 0 71,7 0 0,-3 1-136,6 2 0,1-2 70,-1 3 0,4-3-111,0-1 0,0 0 25,0 0 1,1 0 28,-1 0 1,2-3 79,1-1 0,3-1-42,1 2 1,-1-2-59,-3-2 0,0 1 61,0 2 1,-1 3-32,-2-2 0,0 2 0,-4 1 1,0 0-2,-4 0 0,1 0-18,-1 0 0,0 0-11,1 0 1,-5 3 16,1 1 0,0-1 10,3-3 0,-3 0 32,0 0 0,-2 4-29,2-1 0,5 1 38,-6-4 1,6 0-2,-5 0 1,1 0 9,-2 0 0,6 0-21,-5 0 1,4-1 6,-4-3 0,2 3-66,1-3 1,1 3 53,-1 1 1,-1 0-43,-2 0 1,2 0 30,-2 0 0,1 0 91,-1 0 0,-2 0-70,-2 0 0,0 0 6,3 0 1,0 0-30,1 0 0,2 0 6,-2 0 0,-2 0-132,2 0 1,0 0 86,3 0 1,-3 0-97,0 0 0,-3 0 63,6 0 1,-5 0-41,5 0 1,-3-3 112,0-1 0,2 1 8,-3 3 1,2 0 68,-1 0 0,1 0-74,-5 0 0,2 3 169,-2 1 1,-1-1-38,5-3 1,-4 4-96,4-1 1,-4 1 18,4-4 0,-2 3-139,2 1 0,2 0 19,-2-4 0,-1 0 15,0 0 0,0-2 21,1-1 0,2 2-9,-2-3 0,-2-1-12,2 2 0,-1-2 16,0 1 1,4 3 7,-4-2 0,0-2 0,1 1 0,-2 1 45,2 3 0,1 0-8,-5 0 1,5 0-2,-1 0 1,-3 0-16,0 0 0,0 0 5,-1 0 1,5 0-8,-1 0 1,-1 0 1,0 0 0,0-1-55,1-3 0,2 3 51,-2-3 0,2 2-86,1-2 0,0 3 51,1-2 0,-1-2-8,0 1 0,-1 1 40,-2 3 1,2-1-3,-2-3 1,2 3-7,2-3 0,-2 3 6,-2 1 0,2 0 25,-3 0 1,0 1-28,1 3 0,-2-3 32,2 3 0,1-3-25,-5-1 0,5-1-50,-1-3 1,1 3-17,-1-3 1,2 0-12,-2 0 1,2-3 86,1 3 1,1-3-36,-1 4 0,0-2 143,0 2 1,-3 1-89,0-1 1,-1 2 91,0 1 0,2 0-53,-4 0 0,2 3 25,-2 1 1,0 0-82,-1 0 1,-2-2 9,2 5 0,2-4-119,-2 0 1,1-1 78,-1-2 1,0 0-131,3 0 0,1 0 85,3 0 0,-3-2 38,0-1 0,-1 2-3,0-3 1,2-1 10,-5 2 0,4-1 144,-4 4 1,4 0-92,-4 0 0,2 0 2,-2 0 0,-2 0-17,2 0 0,-2 0-142,-1 0 0,3 4 134,0-1 1,4 1-116,-4-4 0,1 0 96,0 0 0,-2 0-5,4 0 1,-2 0 50,2 0 0,-3-4-71,0 1 1,2-1 63,2 4 1,-1 0-41,0 0 1,-4 0 27,2 0 1,1 0-13,2 0 1,-3 0-13,0 0 0,0 0 5,-1 0 1,4 0-5,-4 0 0,4 0 17,-4 0 0,4 0 2,-4 0 1,4 0-19,-4 0 1,4-1 4,-4-2 1,4 1-25,-4-1 0,4 2 25,-4 1 0,4-2-23,-4-1 0,5 2 19,-1-3 1,-1 2 134,0-2 1,-4 3-82,2-3 1,0 3 106,-1 1 0,4 0-100,-4 0 1,2-3-14,-2-1 1,-2 1-51,2 3 1,1-2 62,-1-1 0,2 2-90,-2-3 1,-2 3 116,2 1 1,-2 0 61,-1 0-61,-1 0 0,1 0 392,0 0-222,-1 0-99,1 5-136,0-4 1,-1 7 82,1-4 0,-4-1-216,0-3 1,-3 0-270,3 0 91,0 0 0,4 0-37,-1 0 1,-3 0-187,1 0 0,-5 0-1185,4 0 1693,0 0 0,-6 5 0,-2 1 0</inkml:trace>
  <inkml:trace contextRef="#ctx0" brushRef="#br0" timeOffset="211">15899 9628 7851,'-10'-5'0,"-1"4"0,0-2 0,-1 1 1383,-2 2 1,2-3-621,-2-1 0,-1 2-433,1 5 1,-2 0-147,2 4 0,6-1-96,-3 1 1,4 2-131,0-1 1,2 1 80,5 2 1,0-1 5,0 1 0,1 3 25,3 0 1,2 2 69,4-2 0,5-2-98,-1 2 1,5-2-98,-1-1 1,-2-1 32,2 1 1,-4 0-171,4-1 1,-5 0-7,1-3 1,-2 2 144,-1-2 1,-4 2 74,0-2 0,-5 2-62,2-2 1,-3-1 87,-1 2 0,-5-3-4,-2 3 0,-6 0 94,-1-5 0,-5 2-161,1-1 0,-1-3 20,1 2 1,-2-1-425,3-2 0,-2-5 185,1-2 1,-1-3-658,5 0 1,-1-5 381,5 1 1,3-5-660,-1 1 1176,6 3 0,16-15 0,10 2 0</inkml:trace>
  <inkml:trace contextRef="#ctx0" brushRef="#br0" timeOffset="212">15985 9436 9360,'6'-5'1192,"3"4"-787,-2-2 0,-1 0-323,1 0 0,0 2 156,4-3 0,0 3-185,-1 1 0,1 0 52,0 0 0,-1 3-32,1 1 1,-4 3 275,0-3-217,-4 4 1,1-2 241,-4 4-267,0 1 1,-1 0 204,-2-1 0,-2 1-60,-2 0 1,-3-1-37,3 1 1,-1 0-97,1-1 1,-2-2-115,6-1 0,-1 0-297,4 3 0,0-2 126,0-1-85,0 0 1,5 2 132,2-2 1,4-2-856,3-5 1,-1 0-16,5 0 987,4 0 0,29-9 0,-20 3 0,0 0 0</inkml:trace>
  <inkml:trace contextRef="#ctx0" brushRef="#br0" timeOffset="213">16432 9756 7823,'-5'0'-805,"0"0"1,6 0 697,3 0 0,1 0 51,6 0 0,5 0 161,1 0 0,5 0-105,3 0 0,-3 0 0,3 0 0,1 0 0,-1 0 0,28 0 0,4 0 0</inkml:trace>
  <inkml:trace contextRef="#ctx0" brushRef="#br0" timeOffset="214">16998 9457 7803,'-15'2'0,"1"1"0,0 0-647,3 4 1,-3-4 387,0 4 0,3 0 767,4 4 0,1 0-139,-1-1 0,2 5-294,5-1 0,2 0-319,1-3 1,3-2 176,5-2 1,4 2-397,3-6 1,-2 1 251,2-4 1,0 0 116,3 0 0,1-5 94,-1-2 0,-1-3 0,-2 0 0,1-1 0,-5 0 0,4 1 0,-4-1 0,0-1 0,-3-2 0,-4 6 0,0-3 0,-3 3 0,3-3 0,-5 5 0,3 1 0,-10 5 0,-2 0 0,1 5 183,-1 2 1,0 4 106,-4 3 1,4 2 243,0 1 0,3 4-219,-3-4 0,5 3 5,-2 2 0,3 3-643,1 0 0,0-1 241,0-2 0,1-2-647,3-2 1,1 2 728,2-2 0,21 6 0,2 4 0</inkml:trace>
  <inkml:trace contextRef="#ctx0" brushRef="#br0" timeOffset="215">17499 9543 7787,'-17'0'-514,"2"0"-63,4 0 0,0 0 1061,1 0 0,-1 1-76,1 3 1,2-2 21,1 5 1,5 0-101,-2 4 0,3-3-305,1 3 1,1-5-50,3 8 0,2-7-50,5 7 0,0-4 102,4 4 0,-4-2-149,4-2 0,0 1-33,-1 0 0,4-1 44,-4 1 1,4-4 22,-4 0 1,0 0 51,-3 4 0,0 0-99,-1-1 73,-4 1 1,-1 3-10,-5 0 1,0 1-17,0-5 0,-5 1-10,-2 0 1,-6-1-72,-1 1 0,-4-4 104,4 0 0,-4-4-148,4 0 0,-5-2 77,1-1 1,2 0-60,-2 0 1,5-4 192,-1-4 0,2-1 0,1-2 0,5 1 0,3-1 0,30-33 0,-9 18 0,-1 0 0</inkml:trace>
  <inkml:trace contextRef="#ctx0" brushRef="#br0" timeOffset="216">17829 9671 7144,'7'0'964,"1"0"1,2 0-1192,4 0 1,4 0 29,-4 0 0,5 0-194,-1 0 0,1 0-547,-1 0 938,7 0 0,2 4 0,11 2 0</inkml:trace>
  <inkml:trace contextRef="#ctx0" brushRef="#br0" timeOffset="217">17989 9617 7760,'-4'11'-1266,"2"-4"1012,-1 0 1,-2 0 936,2 4 0,-1 1-184,4 2 0,0-1-196,0 5 1,0-1-454,0 0 0,1 2-486,3-5 0,0 5-266,4-1 902,1 2 0,6 2 0,8-1 0</inkml:trace>
  <inkml:trace contextRef="#ctx0" brushRef="#br0" timeOffset="218">18352 9703 7756,'-7'9'321,"0"-2"120,4-2 1,0-5 532,6 0 1,0 0-449,4 0 0,3 0-4,5 0 0,4-1-732,-2-3 0,1-2 194,3-4 1,-2-1-734,6 0 1,-2 0 486,-2-4 0,4 2-385,0-4 0,0 3 226,-4 0 0,-4-1 113,-3 1 0,1-1 312,0 5 989,-6 4 1364,1 1-1729,-9 5 1,3 5 583,-4 2 1,-3 6-388,-1 1 0,1 6-115,3 2 1,-4-1-420,1 4 0,-1-1-267,4 0 0,-3 4-41,-1 4 0,0 0-215,4 0 0,0-4-1972,0 1 1,0-5 2203,0 5 0,5-5 0,1 2 0</inkml:trace>
  <inkml:trace contextRef="#ctx0" brushRef="#br0" timeOffset="219">3231 11910 8161,'22'0'0,"-5"0"1415,1 0 1,0 0-678,3 0 1,1 0-766,-1 0 0,4 0 24,0 0 1,1 0-1055,-1 0 1,-3 1 63,3 3 993,-2 1 0,-12 16 0,-1 1 0</inkml:trace>
  <inkml:trace contextRef="#ctx0" brushRef="#br0" timeOffset="220">3274 12112 8161,'5'-10'1519,"2"0"-1014,7 3 0,-1 1-571,5 3 0,3 1-423,4-1 0,3 2-1208,-3 1 1697,5 0 0,11 14 0,9 4 0</inkml:trace>
  <inkml:trace contextRef="#ctx0" brushRef="#br0" timeOffset="221">4191 11441 8007,'-11'0'0,"1"0"247,-1 0 1,4 0 423,0 0 1,4-2 716,0-1-972,2 2 1,7-4-266,4 5 1,6-4 28,5 1 0,5-1-523,3 4 0,1 0-189,2 0 0,4 0-1359,-1 0 1891,1 0 0,1 6 0,5 3 0,4-1 0,0 1 0</inkml:trace>
  <inkml:trace contextRef="#ctx0" brushRef="#br0" timeOffset="222">4852 11249 7955,'-11'0'249,"-4"-5"0,3 0-100,-2-2 1,2 2 740,1 5 1,1 0-387,-1 0 1,0 2-299,1 1 1,0 3-125,3 5 0,-2-1 102,2 1 1,2 0-326,1-1 1,3 1 125,1 0 1,5-1 17,2 1 0,3 0 38,0-1 1,2-3-144,2 1 1,3-1 14,4 3 0,-3-3 102,0 1 1,-2-5 13,2 4 1,1-3-7,-5 3 1,2-1-47,-2 1 1,-2 2 57,2-1 0,-6 1 404,-1 2-336,-4-1 1,1 1 47,-4 0 1,0-1-88,0 1 1,-4 0 11,-3-1 0,-4 0-234,-3-3 1,2 1 87,-2-4 0,-2 0-471,2 0 0,0-3 263,3 3 0,-3-3-849,0-1 1,1-1 1126,6-3 0,-3-21 0,4-9 0</inkml:trace>
  <inkml:trace contextRef="#ctx0" brushRef="#br0" timeOffset="223">4969 10972 7955,'0'-8'513,"0"1"1,0 4-91,0-4 1,4 3 138,0-3 0,4 3-157,-1-3 1,2 5-261,2-2 1,1 3 76,2 1 0,-2 0-273,2 0 1,-2 0 34,-1 0 0,-1 4-51,1-1 161,-5 6 0,2-3-48,-4 4 1,-1 1 258,-3 0 0,-1-1-110,-2 1 0,0 0 455,-4-1 1,1 1-211,-1-1 0,-2 1 112,2 0 0,1-1 134,-1 1-662,4 5 0,-2-5-80,5 4 1,0-4 162,0 0 0,5-1-1181,2-3 0,4 1 163,3-4 911,3-1 0,14-12 0,6-6 0,4 1 0,-1-1 0</inkml:trace>
  <inkml:trace contextRef="#ctx0" brushRef="#br0" timeOffset="224">5449 11334 7958,'11'-6'3168,"1"1"-2771,2 5 1,-1 0-197,5 0 0,0 0-415,3 0 1,0 0 162,1 0 0,0 5-864,3 2 1,-3-1 162,3 1 752,-2 0 0,3-1 0,1-1 0</inkml:trace>
  <inkml:trace contextRef="#ctx0" brushRef="#br0" timeOffset="225">5641 11206 8180,'-6'6'674,"-2"0"537,4-3-914,1 3 1,3 6-62,0 2 0,0 0-227,0 3 0,0-3-154,0 4 1,0 1-339,0 6 0,3-5 226,1 5 257,4-5 0,-2 30 0,5 1 0</inkml:trace>
  <inkml:trace contextRef="#ctx0" brushRef="#br0" timeOffset="226">5908 11004 7940,'0'-11'0,"0"0"786,0 1 1,0 2-245,0 1 1,1 4-125,3-4 1,5 4-284,5 0 0,2-2-270,-2 1 0,-2 1-42,2 3 0,-2 0 137,-2 0 1,1 0-31,0 0 208,-5 0 0,-2 5 136,-4 2 1,-1 2-89,-2 2 0,-3 0 148,-5-1 1,0 1-169,1 0 0,-1-1 10,0 1 0,1-1-241,-1 1 1,2 0 100,2-1 1,-2-2-291,6-1 1,-2 0 101,1 3 1,3-2-43,-2-1 1,3 0 47,3 3 1,3 1 51,5 0 0,-1-1-17,1 1 0,1 3 54,2 1 0,-2-1-41,2-4 0,-2 1 48,-1 0 1,2 3-59,-3 0 1,3 0 37,-5-3 1,-2 0 3,1-1 1,-5 1 62,2 0 1,-4-1 140,-4 1 0,2-1 63,-5-3 1,-2-1-65,-5-3 0,1-2 23,-5 3 1,4-3-109,-4-1 1,4 0-110,-4 0 1,5-1 104,-1-3 1,-1 3-731,0-2 1,5-3-88,3-1 0,4 1 769,0-2 0,39-18 0,12-8 0</inkml:trace>
  <inkml:trace contextRef="#ctx0" brushRef="#br0" timeOffset="227">6441 11131 7931,'-11'-5'256,"1"1"1,-1-1 430,0 2 0,-1-1 107,-2 4 1,2-3-320,-2-1 0,2 0 50,2 4 0,-1 0-147,0 0 0,4 2-249,0 1 1,5 0 60,-2 4 1,3 0-87,1 3 1,1 1-71,3 0 0,2 3 88,4 0 1,1 2-204,0-2 0,3-1 32,0 5 0,4-5-204,-4 1 0,4 1 122,-4-1 1,0 1-84,-3-5 0,0 5 111,-1-1 1,-3 0 189,1-3 1,-6-1 75,1 1 1,-1 0-79,-2-1 1,-5-3 240,-2 1 1,-6-5-105,-1 4 0,-4-4-241,4 0 1,-5-2-172,1-1 1,-1 0-478,1 0 0,-2-3-128,2-1 0,2-4 795,-2 1 0,-5-22 0,-4-5 0</inkml:trace>
  <inkml:trace contextRef="#ctx0" brushRef="#br0" timeOffset="228">6750 11227 7876,'-7'4'2707,"0"0"-1810,5-1-484,-3-3 0,5 1 136,0 3 1,5-3-320,2 3 0,3-3-161,5-1 0,1 0-669,6 0 0,0 0 443,3 0 1,-3 0 156,3 0 0,26-5 0,6-1 0</inkml:trace>
  <inkml:trace contextRef="#ctx0" brushRef="#br0" timeOffset="229">7262 10961 7891,'-6'-7'2331,"3"0"-1555,1 4-499,2-6 0,2 8 15,1-3 1,3-1 115,5 2 0,3-1-307,0 4 0,0 0-49,-3 0 0,-2 1-18,-1 3 1,0-2 337,-5 5 0,5-3-146,-5 3 0,1 4 393,-4 3 0,-2 1-168,-1 0 0,-3 1 394,-5 5 0,-3 1-334,0-1 0,0 2 49,3 2 1,4-3-127,0 3 0,4-6-31,0-1 1,2-2-270,1 2 1,6 0-192,4-8 1,2 3-501,6-5 1,0-3 477,3 3 0,2-6-1651,1 2 0,-1-3 788,2-1 0,-4 0-2972,-3 0 3914,2 0 0,-3-15 0,4-2 0</inkml:trace>
  <inkml:trace contextRef="#ctx0" brushRef="#br0" timeOffset="230">4212 11729 8014,'0'5'806,"0"1"-417,0-2-271,5-3 1,-3 4 108,6-5 1,-5 0-76,4 0 0,-3 0 86,3 0 1,0 0-121,4 0 0,-1 0 17,1 0 1,4 0-40,3 0 0,-1 0-111,1 0 1,3 0 20,4 0 1,1 0 54,-1 0 0,-3 0-162,3 0 0,1 1 109,-1 3 1,1-3-92,-1 2 1,-3-1 59,3-2 1,-3 0-186,-5 0 1,4 0-3,-4 0 0,2 0 101,-1 0 1,1 0 50,-5 0 1,4-4-11,-4 0 1,4 1 87,-4 3 1,2 0-81,-2 0 0,-2 0 83,2 0 1,-2 0-53,-2 0 0,2 0 147,3 0 0,-4 0 3,4 0 1,-4 0-117,0 0 1,1 0 106,2 0 1,-1 0-89,5 0 1,-5 0 11,1 0 0,3 0 2,1 0 0,-3 0 29,-1 0 0,2 0-30,-2 0 0,1 0 66,-1 0 0,-1 0-2,5 0 1,-5 0 124,1 0 1,2 0-19,-2 0 1,4 0-69,-4 0 1,1 3-121,0 1 1,-2 0 101,5-4 1,-2 1-177,2 2 1,1-2 44,-5 3 0,1-3-66,0-1 1,0 0 178,3 0 0,-2 0-78,-1 0 1,-2 0 72,4 0 1,0 0-68,1 0 0,-2 0-67,-1 0 1,-2 0 81,4 0 0,-2 0 6,2 0 1,-4 0 17,2 0 0,0-1-260,-1-3 1,5 3 29,-1-2 0,-3 2 145,0 1 1,1 0-67,2 0 0,-3-4 53,0 0 1,0 1-113,-1 3 1,2 0 101,-2 0 0,-2 0-60,2 0 0,-2-1 51,-2-3 0,5 3-2,-1-3 0,1 3-65,-1 1 0,-2 0 50,3 0 1,-2-3-44,1-1 0,-1 1 48,5 3 1,-5 0-20,1 0 1,1 0 5,-1 0 1,2 0 114,-2 0 1,-2 0-59,2 0 0,2 0-19,-2 0 1,4 0-115,-4 0 1,1 0 94,-1 0 1,-1 0-94,5 0 0,-5 0 86,1 0 1,-1 0-44,2 0 0,-3 0 66,2 0 0,1 0-4,-1 0 0,1 0-54,-5 0 1,2-2 39,2-1 0,-2 2-5,2-3 1,-2 3-1,-1 1 0,0 0-21,-1 0 1,1 0 19,0 0 1,-1-4 5,1 1 0,3-1-11,0 4 1,1 0-12,-5 0 0,2 0 44,2 0 0,-2 0 13,2 0 0,-2 0-8,-1 0 0,1 0 2,2 0 1,-2 0 69,2 0 0,-2 0-79,-2 0 1,5 0-22,-1 0 0,4 0 28,-4 0 0,0 0 28,-3 0 0,3 0-36,0 0 0,2 0-1,-2 0 1,-2 0-9,2 0 1,1 0 8,0 0 1,2 0 0,-2 0 1,2 0 0,-2 0 1,2 0 85,-2 0 1,2 0-78,-2 0 0,0 0 200,-1 0 1,-2 0-63,2 0 1,-2 0 45,-1 0 1,-1 0-93,1 0 1,0 0 21,-1 0 0,1 1-49,0 3 1,-1-3 33,1 3 0,0-3-145,-1-1 1,1 0 56,0 0 0,-1 0-148,1 0 0,0 0 134,-1 0 0,1 0-11,0 0 0,-1 0 15,1 0 1,0 0 0,-1 0 1,1 0 3,0 0 0,-1 0-8,1 0 0,0 0-38,-1 0-6,1 0 1,0 0-116,-1 0 1,1 1 26,0 3 1,-4-3-420,0 2 577,0-1 0,-11-17 0,-3-2 0</inkml:trace>
  <inkml:trace contextRef="#ctx0" brushRef="#br0" timeOffset="231">4809 12123 7945,'-11'0'313,"-4"0"1,2 0 488,-4 0 1,4 0 118,-2 0-614,4 0 1,0 1-337,0 3 1,2 2 100,2 4 0,2-3-96,5 1 1,-4-1 63,1 3 0,-1 1-1,4 0 0,4-1-1,-1 1 0,6 0-2,-2-1 0,2-3-116,2 1 0,3-1 66,0 3 0,2 1-78,-2 0 1,-2-1 94,2 1 1,-1-3-148,1 3 0,-2-6 33,2 5 1,-3-1 95,-4 1 1,1 1 7,-4 0 0,-1-1 88,-3 1 1,0 0 128,0-1 0,-4 1-61,-3 0 1,-4-2 89,-3-2 1,-2 1-79,-1-4 1,-4 0 27,4-4 1,-4 0-110,0 0 0,0-5-381,0-2 0,3-3-181,0 0 1,3-2-470,0-2 1,2 2-543,10-3 1493,-1-1 0,15-11 0,7-5 0,-1-6 0,1 1 0</inkml:trace>
  <inkml:trace contextRef="#ctx0" brushRef="#br0" timeOffset="232">4991 11931 7945,'0'-6'1880,"0"-3"-1434,-5 3 0,4-1 204,-3 0 0,4 4-327,4 0 0,-2 1-282,5 2 1,0 0-97,4 0 0,0 0 92,-1 0 1,-2 0-231,-1 0 1,0 4 175,3 0 1,-2 3-56,-1-4 1,-5 6 73,2-2 1,-3 2 101,-1 2 1,-1-1 57,-3 1 0,2 3 189,-5 1 1,-1-1-110,-2-4 0,3 5-99,0-1 0,3-3-523,-3-4 277,4 0-42,-1 3 0,5 0 52,2-3 1,3-2-168,5-5 1,3 0-201,1 0 0,2 0-327,-3 0 0,4 0-1069,-4 0 1856,5 0 0,8 4 0,6 2 0</inkml:trace>
  <inkml:trace contextRef="#ctx0" brushRef="#br0" timeOffset="233">5471 12251 13055,'10'0'-118,"1"0"0,1 0-717,2 0 0,3 0 559,4 0 0,1 0 276,3 0 0,6-2 0,3-1 0,6 0 0,0 0 0</inkml:trace>
  <inkml:trace contextRef="#ctx0" brushRef="#br0" timeOffset="234">6089 11995 7899,'0'-6'0,"-1"0"1341,-3 3-871,3 2 1,-5-8 23,3 6 0,0-1-187,-4 4 1,4 0-178,-4 0 58,-1 0 0,-2 4 0,-1-1 1,2 6-56,2-2 1,-2 2 96,6 2 0,-4-3-126,3 3 1,0-3 44,4 6 1,0-5-133,0-2 1,0 0 156,0 3-295,0 1 0,5-1-152,2-3 1,4 1-219,3-5 1,-1 1-325,5-4 1,-4 0 366,4 0 1,-4-4-196,4 1 0,-4-5 204,4 1 0,-5-3-2,1-1 1,-2 2-28,-1 2 51,-1-3 434,1 4-17,0 0 807,-5 2-732,-2 4 0,-4 4 805,0 4 0,0 1-411,0 2 1,0-1 93,0 1 0,0 3-155,0 0 1,0 5-160,0-1 1,0-1-253,0 1 1,0-1-336,0 5 1,0-1-1590,0 0 1927,0 1 0,15 13 0,2 4 0</inkml:trace>
  <inkml:trace contextRef="#ctx0" brushRef="#br0" timeOffset="235">6516 12080 7871,'-11'0'809,"0"0"-607,1 0 1,-1 0 687,0 0 0,1 0-345,-1 0 0,4 0-127,0 0 1,3 0-89,-3 0-511,5 0 392,-3 5-168,5 1 0,0 5-197,0-1 1,4-3 118,-1 1 1,5-2-110,-1 1 0,4 2 4,3-2 0,-2 3-117,2 0 0,-1 1-10,2 0 1,-3-1 7,2 1 1,-2 3 85,-2 0 1,1 1 19,0-5 1,-4 1 181,0 0 0,-5 3-161,2 0 0,-3 0 395,-1-3 0,0 0-153,0-1 1,-5 1 375,-2 0 0,-6-4-159,-1 0 1,-2-4 8,2 4 1,1-4-365,-5 0 1,4-1 61,-4-2 1,4-4-276,-4 0 0,5-4 129,-1 1 0,2-2-885,2-2 0,4 0 86,2 1 911,3 4 0,10-13 0,3 1 0</inkml:trace>
  <inkml:trace contextRef="#ctx0" brushRef="#br0" timeOffset="236">6697 12198 7871,'7'6'1090,"0"-3"1,-3 0-845,3 0 0,1-2 11,6 3 1,-1-3-14,5-1 0,-4 4-203,4-1 1,0 1-233,3-4 1,-1 0-903,-2 0 1,2 0 1092,-2 0 0,2-5 0,1-1 0</inkml:trace>
  <inkml:trace contextRef="#ctx0" brushRef="#br0" timeOffset="237">6931 12134 7871,'-5'6'793,"-5"3"1,9-3-206,-3 5 0,2 3-45,-2 0 1,3 2-301,-2-2 1,1 1-219,2 3 0,0 2-594,0-2 1,2 1 316,1-1 252,-2 2 0,23-4 0,0 6 0</inkml:trace>
  <inkml:trace contextRef="#ctx0" brushRef="#br0" timeOffset="238">7219 12251 7827,'-4'6'1201,"2"3"-25,-2-7-74,-1 2 0,5-4 79,0 0-797,5 0 0,10-2-937,3-5 1,2 0 418,1-7 0,2-3-411,2-1 1,-3 2 10,3-2 1,-1-1-273,1-6 0,-3 2 248,3-1 0,-4 1 153,-3 2 1,-2 4 797,-6 3 1,-4 2-250,-2 1 1621,-3 6-547,-1 0-481,0 14 1,0 0-74,0 8 0,0-2 61,0 2 1,0 1-261,0 3 1,0 1-69,0-1 0,0 4-753,0 0 1,0 4 270,0 0 0,0-2-3090,0 2 3175,0-1 0,0 32 0,0-26 0,0 0 0</inkml:trace>
  <inkml:trace contextRef="#ctx0" brushRef="#br0" timeOffset="239">8232 11558 10116,'11'0'1238,"1"0"-1107,2 0 1,4 0-129,7 0 1,2 1-273,5 3 0,0-3-1818,0 2 2087,0-1 0,14 7 0,4 3 0</inkml:trace>
  <inkml:trace contextRef="#ctx0" brushRef="#br0" timeOffset="240">8296 11665 11514,'16'1'375,"2"2"0,6-2-737,5 3 1,3-3 148,3-1 213,-1 0 0,5-2 0,6-1 0,0 1 0,1-1 0</inkml:trace>
  <inkml:trace contextRef="#ctx0" brushRef="#br0" timeOffset="241">9181 11483 12299,'11'0'913,"6"0"-915,4 0 0,5-3 42,6-1 1,1 1-1129,3 3 1,1 0 1087,2 0 0,16 9 0,1 3 0</inkml:trace>
  <inkml:trace contextRef="#ctx0" brushRef="#br0" timeOffset="242">10418 10993 7805,'-10'-4'0,"-1"1"0,0-2 855,1 1 0,-1 3-234,0-2 0,-3 2-87,0 1 0,-4 0-196,4 0 1,-1 1-124,0 2 0,4 0-22,-4 4 0,3-1 238,2 1-463,4 2 134,1-3 1,5 5-165,0-1 0,0-2 23,0-1 0,5 0-26,2 3 1,2 1 79,2 0 0,3-1 22,1 1 0,3 0-124,0-1 1,1 1 119,-1 0 0,1-1-181,-5 1 1,2 0-3,-2-1 0,-6 1 48,3 0 1,-4-1 72,0 1 1,-1 0-3,-3-1 0,-1 1 118,1 0 1,-8-4-74,-5 0 0,-2-4 46,-6 5 0,0-6-50,-3 2 0,0-3-39,-1-1 0,1 0-100,0 0 0,-1-1-206,1-3 1,-3-2-474,3-5 0,-3 1 355,7-1 1,5 0-1378,1 1 1830,8-1 0,15-13 0,9-5 0,2-3 0,1 0 0</inkml:trace>
  <inkml:trace contextRef="#ctx0" brushRef="#br0" timeOffset="243">10546 10716 7848,'-6'0'2729,"2"0"-1775,4-5-609,0 4 1,1-8-308,2 6 0,3-1 111,5 4 1,3 0-317,0 0 0,4 0 24,-4 0 0,4 1-97,-4 3 1,1-2 171,-5 6 1,1-3-88,0 3 1,-5 1 351,-3-2 0,2 3-126,-2 0 1,0 1 571,-7 0 1,2-1-267,-5 1 1,0 1 197,-4 2 0,-2-2-143,2 2 1,-2-2-169,6-1 0,-1-1-218,1 1 0,-2 0 50,6-1 1,-1 1-133,4 0 0,3-4 124,4 0 1,0-4-1107,7 4 0,3-4-132,0 0 1,5-1 1149,3-2 0,5-14 0,5-6 0,5 0 0,-1-1 0</inkml:trace>
  <inkml:trace contextRef="#ctx0" brushRef="#br0" timeOffset="244">10973 11099 9000,'0'-5'1722,"5"-1"-1459,2 2 1,3 3-324,5-3 1,-2 3-546,4 1 1,2 0 328,6 0 0,-1 0-1174,4 0 1450,1 0 0,6 6 0,4 2 0,4 1 0,0 0 0</inkml:trace>
  <inkml:trace contextRef="#ctx0" brushRef="#br0" timeOffset="245">11399 10822 8410,'8'-7'467,"-1"0"1,-4 3-146,4-3 1,0 4-121,4-4 1,3 4-16,0 0 0,4-2-428,-4 1 1,4 1 119,-4 3 0,1 0-23,-5 0 0,1 1 58,0 3 134,-5-3 1,2 8 218,-5-2 0,1-1-107,-4 1 0,-5 1 54,-2 2 1,-2 1-19,-2 0 1,0-2 206,1-2 1,-1 3-108,0-3 1,4 2-164,0 2 0,4-4-166,-5 0 1,5 0 147,-4 4-224,4 0 1,-1-1 47,4 1 1,1 0-236,2-1 1,3 1 114,5 0 1,1-2-56,2-2 1,-1 3-25,5-3 1,-2 2-68,2 2 1,-1-1 257,-3 1 1,-2 0-91,2-1 0,-6 1 200,0 0 1,-6-1-56,1 1 1,-1 0 130,-2-1 0,-5 1-31,-2 0 1,-3-1 99,0 1 0,-2-1 32,-2-3 0,1 1-131,-5-4 0,1 0-75,-1 0 1,-1-3 14,5 3 0,-5-3-348,2-1 1,1-4-7,2 1-426,2-6 1,3 3 333,1-4 0,5 3 419,6 0 0,32-10 0,11-6 0</inkml:trace>
  <inkml:trace contextRef="#ctx0" brushRef="#br0" timeOffset="246">12018 10918 7809,'-11'0'254,"1"0"1,-1 0 408,0 0 0,1 0-182,-1 0 0,-3 1 12,-1 3 0,1-3-150,4 3 1,-1 0-124,0 0 1,1 3 74,-1-3 1,4 3-89,0-4 1,4 6-90,0-2 0,2-1-37,1 1 0,1 0-139,2 4 0,3-1 20,5 1 1,1-1-247,2 1 0,-1 0-209,5-1 1,-4 0 256,4-3 1,-5 3-49,1-3 1,1 2 17,0 2 1,-5-1 153,-3 1 0,-3 0 95,3-1 0,-5 1 216,2 0 1,-3-4-55,-1 0 1,-6 0 132,-4 4 0,-1-4-55,-3 0 0,-2-5-90,2 2 0,-5-3-337,1-1 0,2 0-34,-2 0 0,4 0-19,-4 0 0,5-5-214,-1-2 0,3 1-1082,4-1 1553,-2 0 0,22-13 0,0-3 0</inkml:trace>
  <inkml:trace contextRef="#ctx0" brushRef="#br0" timeOffset="247">12263 11046 11533,'11'-1'354,"-1"-3"1,2 3-241,3-2 0,1 1-215,5 2 0,1 0-668,-1 0 1,2 0 544,1 0 0,-1 2-1613,2 1 1837,-3-2 0,4 18 0,2-1 0</inkml:trace>
  <inkml:trace contextRef="#ctx0" brushRef="#br0" timeOffset="248">12423 10972 7789,'-5'5'-155,"4"5"1,-4-3 426,5 7 0,0-2 429,0 2 0,0 2-476,0-2 1,0 5-8,0-1 1,0-2-1043,0 2 1,0 0 148,0 3 675,0-4 0,10 8 0,2-3 0</inkml:trace>
  <inkml:trace contextRef="#ctx0" brushRef="#br0" timeOffset="249">12786 10737 7779,'10'-1'414,"1"-3"0,-4 3-15,0-3 1,1 2-155,7-1 1,-3 1-172,2-1 1,1 2-193,-1 1 1,2 1 165,-2 2 4,-2 3 0,3 5 273,-4 0 0,-5-1-78,-3 1 1,-1 3 407,-2 0 1,-2 4-212,-1-4 0,-3 5 395,-5-1 1,-3 2-181,0 2 1,-4-1 60,4 0 1,0-2-281,3 2 1,0-5-181,1 5 1,4-5-193,2 1 1,3-4 81,1 2 1,5-4-518,2 0 0,3-1 311,5-3 1,0 1-1304,3-4 1,3-1 3,1-3 1,-4 0-1761,7 0 3115,-5 0 0,11-9 0,-3-3 0</inkml:trace>
  <inkml:trace contextRef="#ctx0" brushRef="#br0" timeOffset="250">9875 11451 7869,'5'5'114,"5"-4"1,-4 8-31,5-6 0,-4 1 3,0-4 1,1 3-119,6 1 0,-1-1 122,5-3 1,-4 0 6,4 0 0,0-1 68,3-2 0,2 1-68,2-1 0,-3 2-49,3 1 1,1-2 41,-1-1 0,3 2-151,-3-3 1,0 3 51,-4 1 1,4 0 23,0 0 0,0 0 5,-4 0 0,1 0-10,-1 0 0,-1 0 103,-2 0 1,1 0-89,-5 0 0,2 0 190,-2 0 0,-1 0-97,5 0 0,-4 0-11,4 0 1,-4 0-40,4 0 0,-2 0-92,2 0 1,1 0 7,-5 0 1,5 0 95,-1 0 1,2 0-204,1 0 1,-3 0 34,0 0 0,-2 0 8,2 0 1,2 0 58,-2 0 0,-1 0 34,0 0 1,0 0-18,1 0 1,2 0 9,-2 0 1,-2 0-3,2 0 1,-1 0 6,0 0 1,2 0 106,-4 0 0,2 0-99,-2 0 0,2 0 107,-2 0 0,2 0-56,-2 0 1,2 0-31,-2 0 0,2 0-38,-2 0 1,2 0-15,-2 0 1,2 0-73,-2 0 1,2 0 105,-2 0 1,2 0-59,-2 0 0,0 0 41,-1 0 0,-1 0 41,5 0 1,-4 0-57,4 0 1,-4 0 116,4 0 1,-4 0-53,4 0 0,-4 0-26,4 0 0,-4 0-25,4 0 0,-4 0 2,4 0 1,0 0-44,3 0 0,-3 0 55,0 0 1,-1 0-21,5 0 1,-1 0-3,0 0 1,-3 0-2,0 0 1,-2 0-1,2 0 0,2 0 1,-2 0 1,-1 0-105,0 0 1,-2 0 101,2 0 1,0 0-85,1 0 0,2 0 68,-2 0 1,-2-1 56,2-3 1,0 3-63,3-2 1,-3 1 61,0 2 0,-1-3-32,5-1 0,-2 1 13,-2 3 0,2 0-48,-2 0 1,-2-2 33,2-1 0,-1 2-33,0-3 1,2 3 26,-4 1 1,2 0-10,-2 0 1,2-4 16,-2 1 0,2-1 4,-2 4 1,0 0 9,-1 0 0,2 0 7,1 0 1,0 0 32,-3 0 1,-2 0 11,2 0 0,2 0-67,-2 0 1,4 0 21,-4 0 1,1 0-129,-1 0 0,2 0 75,2 0 0,-2 4-24,-2-1 0,-1 1 20,5-4 0,-4 0-11,4 0 0,-4 0-44,4 0 1,-4 0-1,4 0 0,-5-4 117,1 1 0,2-1-67,-2 4 0,4 0 149,-4 0 1,4 0-15,-4 0 0,0 0 91,-3 0 0,1 0-79,2 0-45,-2 0 0,3 0 0,-4 0 0,0 0 3,-1 0 0,1 0-106,0 0 1,-1 0 94,1 0 1,0 0-123,-1 0 1,1 0 84,0 0 1,-1 0-37,1 0 0,-3 0 56,3 0 1,-3 0 4,6 0 1,-5 0 75,-2 0 0,0 0-90,3 0 0,1 0 14,0 0 8,-1 0 1,1 0-141,0 0 23,-1 0-296,1 0 73,0 0 0,-4 0-1125,0 0 1411,-5 5 0,-30-13 0,-14 1 0</inkml:trace>
  <inkml:trace contextRef="#ctx0" brushRef="#br0" timeOffset="251">10322 11867 7833,'-14'0'473,"0"0"1,0 0-236,3 0 1,-3 0 166,0 0 1,-1 0-49,5 0 1,-4 4-60,-1-1 1,2 2 22,6-1-133,-2 1 1,4 6-172,-2 0 0,2-4 94,5 0 0,5 0-146,2 4 0,2-1 41,2 1 0,3 0-96,1-1 0,4 1 23,-2 0 1,2-1-169,-1 1 0,1 0 8,-5-1 0,4 1 3,-4 0 0,0-1 261,-3 1 1,-4 0-98,0-1 0,-4 1 262,0 0-198,-2-1 1,-2 1 314,-2 0 0,-4-4-103,-8 0 0,0-5 59,-3 2 0,-2 1-117,2-2 0,-2 1-77,-1-4 0,-1-1-375,1-3 0,3-1 163,1-2 1,4-2-586,-2 2 1,1-7 341,3 0 1,3-1-289,8 1 1,0 2 661,0-2 0,21-10 0,10-2 0,2-3 0,-1 0 0</inkml:trace>
  <inkml:trace contextRef="#ctx0" brushRef="#br0" timeOffset="252">10482 11718 7877,'-6'0'0,"-3"0"2039,8 0-823,-9 0-118,9-5-729,1 4 0,10-7-242,4 4 1,1 1-199,-1 3 1,-1-4 127,5 0 0,-1 1-250,1 3 0,-3 0 159,-4 0-230,4 5 0,-3-1 100,2 3 0,-7 3 412,-3-3 0,-3 3 171,-1 0 1,0 1-197,0 0 1,-5 3 275,-2 0 1,-2 0-123,-2-3 1,0 3-151,1 0 1,-1 0 11,0-3 0,4 0-352,0-1 1,5 1-482,-2 0 14,3-1 0,2 0-638,3-3 1,2-2 574,4-5 0,6 0-843,2 0 1486,2 0 0,11-10 0,6-4 0,4-1 0,-1 0 0</inkml:trace>
  <inkml:trace contextRef="#ctx0" brushRef="#br0" timeOffset="253">10920 12016 7877,'0'-5'4294,"0"0"-3966,0 5 1,4-4 14,3 1 1,8-1-468,2 4 0,4 0-512,0 0 0,4 0-782,0 0 0,4 0 1418,0 0 0,5-2 0,5-1 0,4 0 0,-1 0 0</inkml:trace>
  <inkml:trace contextRef="#ctx0" brushRef="#br0" timeOffset="254">11549 11718 7832,'-11'0'1008,"0"0"-608,1 0 0,-1 0 1,0 0 0,1 0-231,-1 0 1,0 0 4,1 0 1,0 5-101,3 2 1,-2 2 134,2 2 0,-2 0-3,2-1 0,2 1-22,5 0 1,0 0-112,0 4 1,0-4-35,0 4 0,5-5-90,2-3 0,3 2-92,0-6 1,5 1-319,-1-4 1,1 0-41,-1 0 1,-1 0 224,5 0 0,-1-5-454,1-2 1,-3-1 205,-4 1 0,-1-3 367,1 3 0,-4 1 234,0-1 0,-3 5 577,3-2 897,-5 3-1184,8 1 1,-9 5 228,2 2 0,-1 3-195,-2 5 1,0-2-196,0 4 1,0 1 30,0 3 1,0 4-674,0 0 0,0 0 202,0-4 233,4 1 0,7 13 0,6 4 0</inkml:trace>
  <inkml:trace contextRef="#ctx0" brushRef="#br0" timeOffset="255">11965 11835 7804,'-8'0'371,"1"0"1,0 0 1481,-3 0-1018,-1-5 0,0 4-348,1-2 1,2 3-332,1 3 0,4 0-56,-4 4 1,4 0-180,0 3 0,2 1 129,1 0 1,0-1-72,0 1 1,3 1-407,1 2 1,4-2 190,-1 2 1,4-2-348,3-1 1,-2 1 193,2 2 0,-1-6-60,1 3 1,-2-3 178,2 3 1,-2-1 242,-1 1 1,0-1 39,-1-3 1,-3 2 313,0-2 1,-4-1-76,0 1-17,-1 0 1,-7 4 161,-2 0 1,-3-4-109,0 0 1,-5-5-79,1 2 1,-4 1-18,4-2 0,-4 1-427,4-4 1,-1-1-163,1-3 1,2 2-377,-3-6 0,5 1 309,3-3 462,2-1 0,17-13 0,9-5 0,0-3 0,0 0 0</inkml:trace>
  <inkml:trace contextRef="#ctx0" brushRef="#br0" timeOffset="256">12370 11952 7737,'7'0'890,"0"0"1,-3-3-332,3-1 0,0 1-169,3 3 1,5 0-399,-1 0 1,4 0-363,-4 0 1,5-4-136,-1 1 0,1-1 505,-2 4 0,18-5 0,-1-1 0</inkml:trace>
  <inkml:trace contextRef="#ctx0" brushRef="#br0" timeOffset="257">12540 11867 7737,'-1'12'784,"-2"2"1,1-1-300,-1 5 1,2-4-102,1 4 0,0-4-520,0 4 1,0-1-596,0 0 1,3 3 730,1-2 0,18-2 0,2-1 0</inkml:trace>
  <inkml:trace contextRef="#ctx0" brushRef="#br0" timeOffset="258">12871 11963 7737,'0'11'2375,"0"-5"-1841,0 3 1,0-6 648,0 4 0,1-5-538,3 2 1,2-3-491,4-1 0,2-1-379,2-3 1,3-2-589,4-5 0,1-3 276,-1 0 1,0-5-412,1 1 1,0-3 554,3-4 0,-6 4 143,2-1 0,-7 2 315,1 6 0,-3-1 611,-2 0 706,1 8-755,-5-2 1,0 9 684,-3 0 0,-2 5-134,3 2 1,-3 3-588,-1 5 0,0 0 160,0 3 1,0 5-297,0-1 0,0 3-21,0 0 1,0 2-183,0 5 1,0 0-374,0 0 0,0 0-625,0 0 0,0-1-2332,0-3 3077,0-2 0,10-5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1:24:33.104"/>
    </inkml:context>
    <inkml:brush xml:id="br0">
      <inkml:brushProperty name="height" value="0.053" units="cm"/>
      <inkml:brushProperty name="color" value="#FF0000"/>
    </inkml:brush>
  </inkml:definitions>
  <inkml:trace contextRef="#ctx0" brushRef="#br0">11133 4318 7835,'-11'-6'1723,"0"3"1,1-2-1084,-1 1 1,1 1-237,-1 3 0,0 0-85,1 0 1,-5 0-175,1 0 0,-1 1-155,0 3 1,4-2 36,-4 5 1,4-3-2,0 3 0,1-4-79,3 4 0,-1-3-8,4 3 1,1-3-43,3 3 0,0 0 48,0 4 0,1-1 89,3 1 1,3 3-48,7 0 1,-1 1 2,5-5 1,0 4-251,3 1 0,0-1 86,1-4 0,-5 1-57,1 0 0,-1-1 41,0 1 0,1 0 257,-7-1 0,2 0-113,-6-3 0,-2 3 186,-2-3 1,-2-1 141,-1 1 1,-2-1 192,-5 1 1,0 1-115,-7-4 0,-3 3-96,-1-4 0,-1 1-310,2-4 0,-4 0 125,4 0 1,-3 0-611,-2 0 0,2 0 308,2 0 1,-1-1-696,5-3 1,-2-2 176,5-5 1,-1 3-568,8-3 1307,1 3 0,17-21 0,4 0 0</inkml:trace>
  <inkml:trace contextRef="#ctx0" brushRef="#br0" timeOffset="1">11293 4126 7875,'-6'6'1431,"0"-1"-440,2-5 0,3 1-274,-2 3 0,1 2-63,2 4 0,2 5-243,1-1 0,0 8-73,4 0 1,-1 6-312,1 0 0,1 3 80,-4 1 0,3 0-135,-4 0 0,2-1 110,-1-3 0,-3 3-1074,2-2 0,-2-3-100,-1-1 0,0-3-1556,0-1 2648,0-4 0,-9-6 0,-3-7 0</inkml:trace>
  <inkml:trace contextRef="#ctx0" brushRef="#br0" timeOffset="2">11154 4116 7875,'-7'0'3594,"0"0"-2732,5 0-204,-3 0-526,19 0 0,-1 0-11,12 0 1,-1 3-126,1 1 1,2-1-913,5-3 1,0 2 529,0 1 1,0-1 385,0 6 0,14-1 0,4 3 0</inkml:trace>
  <inkml:trace contextRef="#ctx0" brushRef="#br0" timeOffset="3">11207 4531 7875,'0'6'4407,"2"3"-3865,1-6 1,3 4-594,5-3 0,4 3-453,3-3 1,2 0-2294,1 0 2797,5-3 0,30-1 0,-22-3 0,0 0 0</inkml:trace>
  <inkml:trace contextRef="#ctx0" brushRef="#br0" timeOffset="4">11655 4308 7875,'-10'0'5258,"-1"0"-4435,5 4-1180,1-3 1,11 8 278,5-6 0,1 2-2418,6-1 2496,-1-3 0,21-6 0,7-4 0,4-3 0,1 0 0</inkml:trace>
  <inkml:trace contextRef="#ctx0" brushRef="#br0" timeOffset="5">11965 4478 7860,'-5'6'4670,"-1"-1"-2541,-5 0-1052,5-4-738,2 3 1,5-4-127,2 0 0,3 0-263,5 0 1,3-2-125,0-5 1,5 0-143,-1-7 0,1-3 29,-1-1 0,2 1-347,-2-5 0,1 3 242,-2-6 1,4 3-99,-4 1 0,0-4 173,1 0 1,-6 0 90,-2 4 1,1 3 141,-4 0 1,-1 5-241,1-1 979,-5 7 22,3 2 361,-5 5-251,0 5 1,1 4-339,3 5 1,-3 2 372,3-2 1,0 3-323,0 4 1,1 0-9,-2 1 0,-2 2-163,3 1 1,1 4-253,-2-4 0,4 3-226,-3-3 1,1 3-410,-2-3 1,0 4-1416,4-4 0,-4-1 966,4-2 1,-1-2 1006,1-2 0,8-12 0,-4-8 0</inkml:trace>
  <inkml:trace contextRef="#ctx0" brushRef="#br0" timeOffset="6">12061 4393 10867,'0'-6'2827,"5"1"-2409,6 5 0,5 0-509,5 0 1,5-1 155,2-3 1,7 3-2440,0-2 2374,6-3 0,-5 1 0,3-1 0,6-2 0,0 0 0</inkml:trace>
  <inkml:trace contextRef="#ctx0" brushRef="#br0" timeOffset="7">12679 4318 12245,'12'0'100,"2"0"1,-1 0-116,5 0 1,3 0-341,4 0 0,0 0 244,-4 0 111,5 0 0,21 5 0,8 1 0</inkml:trace>
  <inkml:trace contextRef="#ctx0" brushRef="#br0" timeOffset="8">12722 4446 7814,'0'6'5875,"-5"-1"-3955,4-5-1488,5 0 1,5 3-319,9 1 0,-4 0-1297,4-4 1,3 0 758,4 0 1,1 1 423,-1 2 0,21-2 0,10 4 0</inkml:trace>
  <inkml:trace contextRef="#ctx0" brushRef="#br0" timeOffset="9">13329 3913 7860,'0'-6'2064,"-4"1"-615,3 1-857,-4 2 1,5-1 65,0 6 1,0 5-251,0 6 1,0 4 132,0 6 0,0 7-150,0 5 1,0 5 9,0 2 0,0 4-173,0 7 0,0-1 298,0 0 0,0 1-177,0-1 0,0-1 68,0-2 1,0 2-83,0-2 1,-1-7-124,-3 0 1,2-6-163,-5 2 1,4-5 48,0 2 1,1-3-183,2-1 0,0-4 82,0 1 1,0-5-59,0 0 0,0 2-60,0-1 1,0 0 5,0-3 1,0-1 457,0 0 1,-1-3-332,-2 0 1,2-5 500,-3 1-314,3 3 0,1-6-81,0 4 0,0-7 133,0-1-38,0-5 10,0 8 4,0-9-20,0 4 0,1-5-105,3 0 1,-2 0-99,5 0 1,1 0 88,7 0 1,-2 0-426,4 0 1,1-4-324,3 1 0,6-2-635,1 1 1,3 3 453,1-2 1,-4 0-293,1 0 0,3 2 1126,3-3 0,10 8 0,-1 2 0</inkml:trace>
  <inkml:trace contextRef="#ctx0" brushRef="#br0" timeOffset="10">13223 3849 7859,'1'6'572,"3"-2"0,-2-3 499,5-1 0,1 0-452,7 0 0,1 0-193,5 0 0,6 0-161,1 0 0,8 0-1090,3 0 0,3 0 825,4 0 0,-9-4 0,3-2 0,5 0 0,-1 0 0</inkml:trace>
  <inkml:trace contextRef="#ctx0" brushRef="#br0" timeOffset="11">13745 3977 7833,'-6'-11'0,"0"4"497,3 0 0,1 4 726,-6-4 0,5 3-633,-4-3 1,3 4-54,-3 0 0,0 2-436,-4 1 0,0 1 69,-4 2 1,2 0-130,-5 4 1,5 0 125,-1 4 0,1-1-195,-1 1 0,6 0 64,-3-1 0,7 1-80,1 0 0,-2-1-115,2 1 0,-1 0-29,4-1 0,5-1-9,2 1 0,6-1 136,1 5 0,5-2-165,-1-2 0,-2 0 41,2-3 1,0 2-79,3-2 1,-1-1 96,-2 2 0,-2-3 22,-6 3 1,3 1 73,-2-2 1,1-1 5,-9 1 0,1-3 143,-4 3 1,-1-4-45,-3 4 0,-2-3 176,-4 3 1,-5-3-90,1 3 1,-5-5 33,1 2 1,-2-3-105,-1-1 1,0 0-205,-1 0 1,1 0-463,0 0 0,4-1 287,3-3 1,2 2-329,1-5 0,5 0 655,3-4 0,15-13 0,8-5 0,1-3 0,-1 0 0</inkml:trace>
  <inkml:trace contextRef="#ctx0" brushRef="#br0" timeOffset="12">13873 4030 11198,'11'0'1301,"0"0"0,0 0-1141,4 0 0,-2 0-815,4 0 0,5 0 444,3 0 1,0 0-1226,-4 0 1,0 0 1435,1 0 0,4-4 0,1-2 0</inkml:trace>
  <inkml:trace contextRef="#ctx0" brushRef="#br0" timeOffset="13">14012 3956 7827,'-6'0'679,"-3"0"0,6 1 155,-4 2 0,5 0-296,-2 4 1,3-4-190,1 5 1,0 0-204,0 6 1,0-1-113,0 5 0,3 0-669,1 3 1,1-1 391,-2-2 1,0 2-1887,4-2 2129,-5-3 0,12 5 0,-2-3 0</inkml:trace>
  <inkml:trace contextRef="#ctx0" brushRef="#br0" timeOffset="14">14374 3849 7827,'-10'0'175,"4"0"1,-4 4 198,3-1 1,1 2 304,-1-2 1,0 0-289,-4 4 0,2 0-125,2 4 0,-3-1-286,3 1 1,3 0 83,0-1 0,3 1-46,1 0 1,0-1 110,0 1 0,1-1-260,3-3 0,-2 1-44,5-5 0,1 5-100,7-5 1,-4 1-113,4-4 1,0 0-251,-1 0 0,2-5-211,-2-2 1,-2 1 352,2-1 0,-2 1 495,-2-1 0,3-3 0,-2 3 0,2 2 25,-7-4-7,5 8 587,-5-4 348,-2 5 0,-4 5 380,0 2 1,0 2-628,0 2 0,0 1 88,0 2 0,0-1-333,0 5 0,0 0-104,0 3 1,0 0-225,0 1 1,0-1-179,0 0 0,0 1-460,0-1 1,5 0 504,2 1 0,7-6 0,3 0 0</inkml:trace>
  <inkml:trace contextRef="#ctx0" brushRef="#br0" timeOffset="15">15174 4137 7802,'0'6'3555,"0"0"-2951,0-3 1,1-1-87,3 1 0,2-2-567,5-1 1,4-1 107,3-2 0,3-3-815,4-5 0,-1-4 421,4-3 1,0-6-16,4-1 0,-1-3 53,-2 3 0,-4-4-13,-8 5 1,1 2 200,-7 5 1277,2 3 1211,-12-1-1743,4 9 0,-5 3 314,0 6 0,0 3-412,0 5 0,0 1-85,0 2 1,0-1-170,0 5 1,0-1-189,0 5 0,0 0-105,0 3 1,0-2-299,0 1 1,1 0-1274,3 1 1,-3-2 148,2 1 1431,3-1 0,0 8 0,5 2 0</inkml:trace>
  <inkml:trace contextRef="#ctx0" brushRef="#br0" timeOffset="16">13735 4990 7841,'-5'6'2757,"-1"-1"-1289,0-1-581,1-2-654,5 2 0,5-4-22,2 0 0,3-3-295,0-1 0,6-5 123,2-2 0,2-1-443,1-6 1,-1 4 103,-2-4 1,6-1-293,-3-5 0,1 1 232,-4-2 1,2-1 45,-2 1 1,-2 2 319,-2 5 1,-4 2-79,-2 6 0,-3 0 1017,-1 3-467,-3 2 245,4 5 0,-5 9-61,0 1 1,0 5 117,0-1 1,0 2-411,0 6 0,0-1-133,0 0 0,0 1-264,0-1 1,0 0 94,0 1 0,0 3-1135,0-1 1,3 1 1066,1-3 0,14-6 0,0 0 0</inkml:trace>
  <inkml:trace contextRef="#ctx0" brushRef="#br0" timeOffset="17">15014 4777 7826,'-10'0'0,"-1"0"0,0 0 771,1 0 1,-1 0-230,0 0 1,-3 0-313,0 0 0,-4 1-21,4 2 1,-4-1-210,4 1 0,-4 3 57,4 1 0,-4-1-96,4 1 0,3-3 95,4 3 1,1-4-47,-1 5 1,2-5-78,5 4 0,0-3 52,0 3 1,5 0 140,2 4 0,4-1-63,3 1 1,1 0-69,3-1 0,2 1 17,-2 0 1,2-1-86,2 1 1,-2 0 63,-2-1 0,1 0-19,-5-3 0,0 2 12,-3-2 0,-2 3 16,-2 1 173,3-1 0,-9 1-114,2 0 1,-6-4 120,-4 0 1,-3-1-77,0 1 0,-6-2-53,-2-5 1,-2 0-17,-1 0 1,0 0-130,-1 0 0,1 0-55,0 0 1,3-4 58,0 0 0,2-4-512,-2 1 0,4-2 241,6-2 1,0 0-699,5 1 0,-1-2 1059,4-2 0,28-17 0,8-8 0</inkml:trace>
  <inkml:trace contextRef="#ctx0" brushRef="#br0" timeOffset="18">15110 4873 7847,'6'0'1334,"4"0"1,-4 0-702,4 0 1,6 0-447,1 0 0,0 0-367,1 0 0,3 0-887,4 0 1,1 0 228,-1 0 838,-3 0 0,19 9 0,-2 3 0</inkml:trace>
  <inkml:trace contextRef="#ctx0" brushRef="#br0" timeOffset="19">15281 4819 7847,'0'11'1287,"0"0"-850,0-1 0,0 5-98,0-1 0,0 1-691,0-1 0,0 2 222,0 2 0,0 2-1416,0-3 1546,0-1 0,5 4 0,1-3 0</inkml:trace>
  <inkml:trace contextRef="#ctx0" brushRef="#br0" timeOffset="20">15590 4681 7847,'-11'0'0,"4"0"0,0 0 0,0 1 929,-4 2 0,1-1-369,-1 1 0,0 3-201,1 1 1,-1 3-240,0 0 1,4 1-138,0 0 1,1 1-106,-1 2 0,2-2 117,5 2 1,0-2-115,0-2 0,0 1 56,0 0 1,5-2-46,2-2 0,3-2-127,0-5 1,1 0-124,0 0 1,3 0 30,0 0 0,4-1-122,-4-3 1,2 2-3,-2-5 1,-2 0 93,2-4 1,-2 2 413,-2 1 0,0-1-135,-3 2 0,1 1 233,-4-1 1,-1 3 614,-3-3 917,5 5-1093,-4-3 1,4 10 353,-5 2 1,-4 2-389,1 2 1,-2 4-213,2 3 0,1 2-413,-1 2 0,-2 0 115,2 3 1,-1-2-656,4 1 0,0-1 119,0-2 1,0 1-738,0-1 1223,0 0 0,10-9 0,1-2 0</inkml:trace>
  <inkml:trace contextRef="#ctx0" brushRef="#br0" timeOffset="21">15793 3902 7847,'0'-6'3498,"1"1"-2833,2 1 1,3 3 76,5-3 0,1 3-584,2 1 1,3 0 52,4 0 0,0 1-164,1 3 0,-1 1 71,0 2 0,1 2-619,-1-2 1,-3 3 173,-1 0 1,-3 1-120,0 0 0,-6 1 292,-1 2 0,-4 2 45,0 6 0,-2 0 648,-1 3 0,-6 2-290,-4 5 0,-1 1 461,-3 3 1,-2 5-290,2 6 1,-4 0-120,4-1 1,1-2 43,6 2 1,-1 1-161,4-5 0,1 2-86,3-8 0,4-1-141,3-3 0,3-1-263,1-3 1,-4 2 233,0-5 1,0 3-248,4-3 1,-2 4 146,-2-5 1,1 5-142,-4-4 0,0 0 256,-4-4 0,0 0-57,0 1 0,0-5 70,0 1 0,-4-5 138,0 1 1,-4-5 507,1-2-441,-2-5 0,-3 3-41,-2-5 1,2 0-82,-3 0 1,4-1-1042,0-3 1,0-2-157,1-4 1,-1-6-1804,0-2 2959,1-2 0,9-15 0,5-8 0,0-3 0,-1 0 0</inkml:trace>
  <inkml:trace contextRef="#ctx0" brushRef="#br0" timeOffset="22">16902 4510 7868,'0'-11'165,"0"1"0,0 3 386,0 0 0,-4 0-115,1-4 0,-2 4-300,1 0 0,3 0 77,-2-4 1,-2 4-129,1 0-5,-4 4 0,2-5 58,-5 4 1,1 2 168,-1 6 1,0 2 168,1 4 0,-1 2 9,0 2 1,2-1-114,2 5 1,-3 0-332,3 3 0,2-3 128,2 0 1,2-4-122,1 4 0,0-5 106,0 1 0,1-3-548,2-4 0,5 1-4,6-4 0,-1-1-239,5-3 1,-4-6 97,4-4 0,-1-6 202,5-5 1,-2-5-48,-2-3 0,2 2 87,-2-1 1,-2-2 249,2-6 0,-5 3-1,1-2 0,-3 2-7,-4 1 0,1 0 89,-4 0 0,-1 4-31,-3 3 1,0 4 74,0 3 1,0 3 5,0 4 706,0 1-336,-4 4-105,2 1 1,-6 10-87,5 2 1,-2 7 12,1 4 0,3 2-2,-3 1 1,3 2 54,1 2 1,-3-2-288,-1 6 1,1-2 101,3 1 1,0 3-772,0-2 1,3 0 358,1 0 0,4 2-1136,-1-3 1,3-3 1403,0-4 0,15-14 0,4-8 0</inkml:trace>
  <inkml:trace contextRef="#ctx0" brushRef="#br0" timeOffset="23">17179 4382 10318,'5'6'695,"1"-1"0,4-5-1290,1 0 1,1 0 447,2 0 0,-2-4-119,2 1 1,-3-6 187,-4 2 1,2 1-378,-2-1 104,-2 0 0,0-3 327,-5-1 1,0 4 90,0 0 0,-1 3 195,-3-3 1,-2 5 4,-4-2 1,-1 3 142,0 1 0,1 1 215,-1 3 1,0-2-255,1 5 1,-1 4 201,0 3 1,4 1-164,0 0 1,5 0-195,-2 3 0,3 2-3,1-2 1,0 1-299,0-2 1,5 2-342,2-4 1,3-1-422,5-4 0,1-4-1816,6-2 2663,-1-3 0,9-20 0,4-9 0,3-2 0,1 1 0</inkml:trace>
  <inkml:trace contextRef="#ctx0" brushRef="#br0" timeOffset="24">17531 4030 7868,'-4'7'0,"1"1"0,-4-1 1192,3 3 0,0 5-526,4-1 0,0 5-13,0-1 1,0 5-219,0 2 0,0 5-172,0-2 1,2 3-51,1 1 1,-2 0-347,3 0 1,-2 0 8,2 0 0,-3-1-87,3-3 0,-3 2-1063,-1-5 1,0 3 561,0-3 0,0-5 712,0-6 0,-14-21 0,-4-6 0</inkml:trace>
  <inkml:trace contextRef="#ctx0" brushRef="#br0" timeOffset="25">17382 4393 7868,'0'-6'1975,"0"-4"1,1 6-1723,2-3 0,7-2-333,4 6 1,5-4 122,-1 3 0,2-3-916,1 3 0,4-3 873,0 4 0,23-6 0,3 4 0</inkml:trace>
  <inkml:trace contextRef="#ctx0" brushRef="#br0" timeOffset="26">17808 4030 7868,'-11'0'763,"4"0"68,0 0 1,4 0-317,-4 0 1,3 5 164,-3 2 0,4 7-244,0 4 1,-2 7 276,2 4 0,-4 6-246,3 4 1,-3 4-69,3 3 1,1-3-283,3-1 1,0 0-119,0-7 1,0 3-1017,0-6 0,3-2 669,1-9 1,4-1-2804,-1-2 3151,7 2 0,13-27 0,6-1 0</inkml:trace>
  <inkml:trace contextRef="#ctx0" brushRef="#br0" timeOffset="27">17989 4318 7868,'-10'0'686,"-1"0"1,4 0-211,0 0 1,0 0 1227,-4 0-1211,0 0 0,1 0 0,-1 0-253,5 5 1,-2 1-347,4 5 1,1-4 28,3 0 1,0 0 69,0 4 1,0-1 67,0 1 0,4 0-59,4-1 1,1 1-154,2 0 1,-1-1-32,1 1 1,3-4 14,0 0 0,1-1 127,-5 1 0,5 3-96,-1-3 0,-4-1 26,-2 1 79,-1 0 0,2 3 254,-2 1-204,-2 0 1,-6-1 94,-3 1 0,2-1-58,-5-3 1,-4 1 193,-3-4 1,-2 0-90,2 0 1,1-3-193,-5 3 1,5-3-295,-1-1 1,-1-5-571,1-2 1,-1-6-1645,5-1 2539,4-5 0,15-36 0,0 21 0,0 0 0</inkml:trace>
  <inkml:trace contextRef="#ctx0" brushRef="#br0" timeOffset="28">18117 4137 7868,'0'6'0,"0"3"0,0-3 1474,0 5 1,0 0-657,0-1 0,1 2 224,3 2 0,-2 4-492,6 7 1,-5-2-191,4 1 0,-1 4-341,1 0 0,1 3-273,-4 1 1,3-4 110,-3 1 0,0-1-112,0 4 0,-3-6-1426,3-4 0,0-2 1681,0-6 0,-5-9 0,-5-7 0</inkml:trace>
  <inkml:trace contextRef="#ctx0" brushRef="#br0" timeOffset="29">18053 4116 7859,'0'6'2661,"0"-2"1,5-4-1988,2 0 1,7 0-399,4 0 1,2 0-811,2 0 0,0 0-163,3 0 1,-1 0-1664,4 0 2360,-4 0 0,21 5 0,0 1 0</inkml:trace>
  <inkml:trace contextRef="#ctx0" brushRef="#br0" timeOffset="30">18117 4595 7859,'-1'6'1448,"-2"-2"-872,1-3 1,-1-1-31,6 0 0,4 0-232,8 0 0,1-3-138,6-1 0,-1-1-501,0 2 0,1 2 272,-1-3 1,0-1-2020,1 2 2072,-1-1 0,5 9 0,1 1 0</inkml:trace>
  <inkml:trace contextRef="#ctx0" brushRef="#br0" timeOffset="31">18501 4340 11068,'7'0'790,"0"0"0,0 0-1698,4 0 0,3 0 908,1 0 0,37 4 0,6 2 0</inkml:trace>
  <inkml:trace contextRef="#ctx0" brushRef="#br0" timeOffset="32">18757 4499 7845,'-11'5'6538,"1"-4"-4667,4 4-811,1-5-1159,15 0 1,0-5 18,8-2 0,2-3-48,-2-5 1,2 2-270,1-4 0,2-1-570,2-3 0,-3-4 98,3 0 1,-2-5 373,-2 2 0,-1-3 117,-2-1 1,1 4 153,-5-1 0,0 7 297,-3 0 0,-4 3 385,0 9 473,-4-3-667,1 11 0,-4-1 183,0 6 0,0 5 584,0 6 0,0 2-396,0 6 0,0-1 105,0 0 0,-3 4-304,-1 0 0,1 3 103,3-3 1,-2 5-338,-1-2 0,2 2-452,-3-2 0,3 3-527,1-2 1,0-2-972,0 1 0,0-4 830,0 1 918,5-7 0,-4-17 0,4-8 0</inkml:trace>
  <inkml:trace contextRef="#ctx0" brushRef="#br0" timeOffset="33">18896 4404 7815,'-5'-6'2909,"4"1"0,1 4-2589,7-3 0,4 3-950,3-3 1,-1 3 280,5 1 349,-1 0 0,38-14 0,-24 5 0,1 0 0</inkml:trace>
  <inkml:trace contextRef="#ctx0" brushRef="#br0" timeOffset="34">19184 3988 8584,'4'10'1914,"3"1"0,3 3-1397,1 0 0,-1 7 74,1 0 0,0 5-216,-1 6 1,0 4 204,-3-1 0,-2 9-266,-5-1 1,0 3-370,0 0 1,-5-2 184,-2 2 1,-4-2-133,-3-2 0,2 0-944,-2-3 1,2-2 601,1-5 0,1-1-2899,-1-3 3243,0-2 0,3-5 0,0 1 0,-1-1 0,2 0 0</inkml:trace>
  <inkml:trace contextRef="#ctx0" brushRef="#br0" timeOffset="35">19429 4372 7794,'6'0'2740,"-1"0"-2655,-1 0 1,2 0 10,5 0 1,3 0-894,0 0 797,5 0 0,17-5 0,9-1 0</inkml:trace>
  <inkml:trace contextRef="#ctx0" brushRef="#br0" timeOffset="36">19472 4510 11980,'10'-5'1606,"4"4"-2550,1-2 1,4-2 1,-2 1 942,3-4 0,21 7 0,4-4 0</inkml:trace>
  <inkml:trace contextRef="#ctx0" brushRef="#br0" timeOffset="37">20079 4244 7939,'0'-11'1624,"-1"1"-451,-2 3-140,1-2-717,-7 3 0,3 0-54,-5 2 1,4 0 156,0 0 1,0 1-142,-4 3 0,1 0-123,-1 0 1,2 1 92,1 2 0,-1 2-278,2 2 1,2 3 99,2-3 1,1 2-302,2 2 0,0 1 33,0 2 0,4-2-51,-1 2 1,9-1 69,-1 1 1,3-2 55,0 2 0,-1-2 88,5-1 1,-1 0-37,1-1 0,1 1 139,-5 0 1,0-1-98,-3 1 0,-4 0 261,0-1 0,-5 1-7,2 0 1,-3-1-136,-1 1 1,-1-1-61,-3 1 1,-2-4 42,-4 0 0,-5-3-156,1 3 1,-1-5 91,1 2 1,1-3-237,-5-1 0,5-1 47,-1-3 0,-2 2-379,2-5 0,-4 0-77,4-4 1,1 0-292,6 1 0,-2-2-297,6-2 0,-1 2 1224,4-2 0,24-17 0,6-3 0</inkml:trace>
  <inkml:trace contextRef="#ctx0" brushRef="#br0" timeOffset="38">20175 4009 7937,'6'-11'0,"4"2"611,-3 2 0,2-3-154,2 3 0,0 1-50,-1-1 1,5 5-187,-1-2 1,0 0-112,-3 0 0,-1 0-2,1 4 0,0 0 70,-1 0 1,-3 5 55,0 2 1,-4-1-12,0 1 1,-1 0 133,-2 4 1,0-4-113,0 0 1,-2 0 148,-1 4 1,0 0-102,-4-1 1,4-3-43,-4 1 1,1-1-144,-1 3 0,-2-3 112,6 1 1,-2-3-193,2 3 0,1 1 82,-1-2 1,2-1-415,1 1 0,0-3-95,0 3 1,4-4-284,3 5 1,3-6-693,1 1 0,0-1 618,4-2 0,1 0-209,6 0 0,-2 0 965,-3 0 0,27-5 0,3-1 0</inkml:trace>
  <inkml:trace contextRef="#ctx0" brushRef="#br0" timeOffset="39">20570 4361 11452,'12'0'58,"2"0"0,-1 0-57,5 0 0,-1 0-457,5 0 0,-1 0-193,0 0 0,1 0-1463,-1 0 2112,0 0 0,1 5 0,-1 1 0</inkml:trace>
  <inkml:trace contextRef="#ctx0" brushRef="#br0" timeOffset="40">20676 4265 7788,'0'7'0,"0"0"0,-1-3 512,-2 3 1,2 0 729,-3 4 0,3 3-815,1 0 1,0 5-231,0-1 1,0 5-230,0 2 1,3 0 107,1-3 0,-1 0-1300,-3 3 1,4-6 1223,0 2 0,-1-21 0,-3-2 0</inkml:trace>
  <inkml:trace contextRef="#ctx0" brushRef="#br0" timeOffset="41">20975 4265 10554,'1'6'564,"3"-3"1,2-1-351,4-2 1,2 3-312,2 1 1,3-1-83,4-3 1,1 0-64,-1 0 1,2-3 130,1-1 0,-1-4-74,2 1 1,-7-4 77,-4-3 1,-2 2 26,-2-2 1,0-2 132,-3 2 1,-2-1-100,-5 1 0,-5 2 207,-2-2 0,-4 2-67,-3 1 0,1 0-35,-5 1 0,0 3 28,-3-1 0,0 6 99,-1-1 1,5 1 201,-1 2 1,5 0-95,-1 0 0,2 0-57,1 0 1,5 2-51,3 1 1,1-1 0,2 6 0,0-1-55,0 3 0,0 1 1,0 0 1,5 1-101,2 2 1,3-1-30,0 5 1,1-5-81,0 1 0,-1 1 46,1-1 1,3 4-52,0-4 1,-1 1 76,-5-5 0,1 4-26,-2 1 0,1 0-10,0-1 0,-4-2-128,-4 2 1,0-2-17,0-1 0,0 0-36,0-1 0,-4 0-24,-4-3 0,-1 1 95,-2-4 0,-1 3 5,-2-4 0,1 1 20,-5-4 0,4 0 62,-4 0 1,2 0 4,-2 0 1,2 0 14,1 0 0,3 0 2,-2 0 263,-2 0-306,4 0 0,0 0 45,5 0 0,4-1-685,0-3 0,5 2 288,2-5 0,4-2 434,-1-5 0,16-5 0,6-2 0,3-5 0,0 1 0</inkml:trace>
  <inkml:trace contextRef="#ctx0" brushRef="#br0" timeOffset="42">21466 4169 7852,'-11'0'0,"0"0"685,1 0 1,-1 0-198,0 0 1,1 0 739,-1 0-543,0 0-243,1 0-199,-1 5-224,5 1 1,1 4-408,5 1 423,0 0 0,5-1-99,2 1 0,3 0-12,0-1 0,4 1-218,1 0 0,0-1 101,-1 1 1,-2 0 20,2-1 0,-2 2 143,-1 2 0,-4-2 85,0 2 0,-5-2 116,2-1 1,-3 0-52,-1-1 0,0 1 80,0 0 0,-5-2-44,-2-2 1,-2 1-33,-2-4 1,-1 3-28,-2-3 1,2-1-73,-2-3 1,-2 0-108,-2 0 0,1-5-259,-1-2 0,5-2-515,-1-2 1,2 1 402,2-1 1,4 0-524,2 1 0,3-1 975,1 0 0,24-4 0,5-2 0</inkml:trace>
  <inkml:trace contextRef="#ctx0" brushRef="#br0" timeOffset="43">21721 4297 9038,'8'0'827,"-1"0"0,0 0-585,3 0 1,1 0-435,0 0 1,1 0 220,2 0 1,1 0-1033,3 0 0,1 0 1003,-5 0 0,24 5 0,2 1 0</inkml:trace>
  <inkml:trace contextRef="#ctx0" brushRef="#br0" timeOffset="44">21892 4222 7791,'-6'5'896,"0"-3"-502,3 5 1,0 1 37,-4 2 0,4 1-99,-4 0 1,4 3-308,0 0 0,-2 1 77,1 0 0,1 0-154,3 3 1,0 1-324,0-5 0,0 4-1103,0-4 1477,0 5 0,5-7 0,0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1:26:39.544"/>
    </inkml:context>
    <inkml:brush xml:id="br0">
      <inkml:brushProperty name="height" value="0.053" units="cm"/>
      <inkml:brushProperty name="color" value="#FF0000"/>
    </inkml:brush>
  </inkml:definitions>
  <inkml:trace contextRef="#ctx0" brushRef="#br0">22063 4468 8145,'-6'5'518,"1"1"849,5-2-836,-5-3-21,4 4-100,-4-5-183,10 0 0,1-1-224,5-3 1,4 1-24,3-8 1,0 1-199,3-7 0,-1 2-173,9-2 1,-5-5 217,5-3 0,-2-4-29,2 0 1,0 2 14,-4-1 1,4-1 22,-5-3 0,-2 6-67,-5 5 1,-3 3-298,0 4 354,-7 7 249,-2-3 0,-5 12 144,0 1 0,-2 3-84,-1 5 0,-2 1 237,-2 2 1,-2-1-136,1 5 0,2-1 31,-1 5 0,0-1-70,-3 0 0,2 1 87,1-1 1,1-3-258,-1-1 1,-1 1-235,5 4 0,-1-6-747,4-2 1,0 2 203,0-2 749,0 0 0,24-17 0,5-4 0</inkml:trace>
  <inkml:trace contextRef="#ctx0" brushRef="#br0" timeOffset="1">22724 4084 8158,'-7'0'-67,"0"0"273,0 0-7,-4 0 0,0 3 103,1 1-289,-1 4 1,0-2 129,1 5 1,2-1-103,1 1 1,5 0 8,-2-1 1,3-3 47,1 1 0,0 2 39,0 4 0,1-1 31,3-5 0,2 5 40,5-3 1,-1 3-78,1-2 1,0 0 204,-1-1 0,1 1-33,0 0 0,-1 3 193,1 0 0,-2 0-105,-2-3 0,-1 0 126,-2-1 1,-3 4-192,3 1 0,-3-1-215,-1-3 0,-5-1-220,-2 1 1,1 0 159,-1-1 1,0 0-243,-4-3 1,1 1 177,-1-4 0,0-1-843,1-3 0,-1 0 368,0 0 0,4-1-656,0-3 1,0-2 209,-4-4 1,2-1 933,2 1 0,-5-16 0,0-7 0,0-1 0,0-1 0</inkml:trace>
  <inkml:trace contextRef="#ctx0" brushRef="#br0" timeOffset="2">22660 4126 8158,'14'0'67,"0"0"0,4-3 85,-4-1 1,5-3 601,-1 4 0,1-2-240,-1 1 1,2 3-526,-2-2 1,-2 1 74,2 2 0,-1 0-1474,0 0 1410,4 0 0,-14 10 0,2 2 0</inkml:trace>
  <inkml:trace contextRef="#ctx0" brushRef="#br0" timeOffset="3">23566 2005 8246,'-10'4'0,"2"-3"1193,1 3-84,5-3-434,-3-1 1,6 0-214,3 0 0,3-5 70,7-2 1,8-8-107,6-6 1,3-2-351,1-5 1,5-1-181,2-3 1,7-4 137,-21 16 0,0 0 0,-1 0 0,0-1-191,1 0 0,0-1 1,-2 1-1,-1 1 148,1 0 1,0 1 0,16-19 23,-3 2 0,-8 8 8,-3-1 0,-3 7-1959,-5 4 0,-1-1 859,-6 5 1,-3 0 123,1 3 1,-2 4 952,1 0 0,2 5 0,-3-3 0</inkml:trace>
  <inkml:trace contextRef="#ctx0" brushRef="#br0" timeOffset="4">24121 1311 8246,'-7'-1'-1010,"0"-2"1,3 2 1186,-3-3 1554,4-2-1336,-1 0 1,5-5-145,2 1 1,5 3-90,6 0 0,2-1 49,6-2 0,3-1-459,-1 1 1,5 2 241,-4 1 0,3 1-370,-3-1 1,0 3 142,-4 4 0,-4-4-67,-3 0 1,0 2 361,-3 6 1,-3 2-73,-8 4 0,0 1 425,0 0 1,-6 4-170,-4 3 0,-1 2 41,-3 1 0,-2 0-8,2 1 1,0-1-124,3 0 1,1-3-873,-1 0 0,5-1 437,3 0 0,1 2-1269,2-4 1548,0-6 0,48-28 0,-19 4 0,1 0 0</inkml:trace>
  <inkml:trace contextRef="#ctx0" brushRef="#br0" timeOffset="5">24654 928 8344,'-5'-11'-1629,"3"0"1221,-5 1 1,4 3 1370,0-1 1,-2 5 322,1-4-885,1 4 0,-1 3-124,1 7 1,-1 4 222,4 3 0,-3 3-87,-1 4 1,1 2 32,3 2 1,0-3-33,0 3 0,0-6-137,0-1 0,1 0-252,2 3 0,4-5 84,8-1 0,-2-7-330,4-1 1,1-5 198,4 2 0,-1-3-530,0-1 0,1-8 125,-1-3 0,-3-3-54,-1 0 0,0-3 218,1-4 0,-3 0 26,-4-1 0,-2 1 4,-2 0 0,-2-1-29,-5 1 1,-1 3 264,-3 0 1,-3 2 12,-7-2 1,-4 4 134,-7 7 0,2 2 86,-6 5 0,1 0-133,-4 0 1,5 5-5,2 2 1,3 2-45,5 2 1,1 3-863,6 0 0,5-3 806,5-4 0,41-11 0,22-8 0,-18 5 0,0 1 0,0 0 0</inkml:trace>
  <inkml:trace contextRef="#ctx0" brushRef="#br0" timeOffset="6">7475 6429 7974,'0'-10'0,"0"3"964,0-1 218,0 1 1,-3-3-626,-1-1 1,-3 0-198,4 1 0,-5 3-283,5 0 0,-5 1 42,0-2 0,-5 0-160,-1 5 0,-1-1 66,1 4 1,-2 0 106,-2 0 0,-1 5 174,5 2 1,-4 4-122,4 3 0,0-1 45,3 5 0,2-4-85,2 4 0,2-2-125,5 2 0,0 1 108,0-5 1,0 0-380,0-3 0,5-2 186,2-1 0,6 0-484,1-5 1,5 1 155,-1-4 1,-2-6-38,2-5 1,0 0-208,3-7 1,1 1 165,-1-1 1,-4-2 88,-3 3 0,1 0 158,-1-1 0,-1 5 283,-5-1 1,0 2 341,-5 1 519,1 5-186,-4 2-8,-5 13 0,4 2-216,-3 7 0,0 2-116,0-2 0,1-2-237,3 2 1,0-4 73,0 4 0,0-5-919,0 1 0,4 0 466,3-3 1,3 4-2471,1-7 2692,-1 3 0,15-14 0,4 2 0</inkml:trace>
  <inkml:trace contextRef="#ctx0" brushRef="#br0" timeOffset="7">7817 6333 7915,'-11'-3'-111,"0"-1"1162,1 1 0,-1 3-299,0 0 1,4 0-148,0 0 0,0 1-216,-4 2 1,4 3-158,0 5 0,3 1-113,-3 2 1,4-2 98,-4 2 0,4 2-179,0-2 1,2 4 18,1-4 1,0 0-45,0-3 1,4-1-85,3 1 0,3-5-375,1-3 0,0-1-189,4-2 1,-2-5 305,4-2 1,1-7-370,4-4 1,-1-2 212,0-2 1,-1-3 148,-2 1 1,2-6 98,-2 2 1,-3-3 229,0-1 1,-4 3 5,0 1 0,-1 1-119,-3-2 1,1 3 357,-4 5 1,-1 4-129,-3 3 0,0 2 666,0 2-545,0 4 1,-1 1 222,-3 5 1,2 3-158,-5 1 1,5 5 75,-2 2 1,-1 0 56,2 3 0,-2 3 151,1 0 0,3 7-97,-2 1 0,-2 1-118,1-1 1,1-1-148,3 4 1,0-3-3,0 3 0,0-4-499,0 1 1,0 1-307,0-1 1,0-1-624,0-7 1,3 3-2232,1-2 3441,4 2 0,12-13 0,9-3 0</inkml:trace>
  <inkml:trace contextRef="#ctx0" brushRef="#br0" timeOffset="8">8232 6131 7887,'-7'0'2488,"0"0"-1798,5 5 1,-3-3 531,5 5 0,0 0-261,0 4 0,1-1 14,3 1 0,2 5-358,4 1 0,1 3-185,0 2 1,-1 3-389,1 0 0,0-1 68,-1-2 1,1-1 108,0 0 0,-5 1 41,-3-1 0,-2 0 0,-1 1 0,0-2-118,0-2 1,-4 1 50,-3-5 1,-3 0-403,-1-3 0,0-4 185,-4 0 0,3-5-786,-2 2 1,-1-3 466,1-1 1,-5-5-1445,1-2 1,-1-6 829,1-1 0,-1-5-1013,5 1 0,-4-6 1968,4 0 0,8-6 0,3-3 0,0-2 0,1 1 0</inkml:trace>
  <inkml:trace contextRef="#ctx0" brushRef="#br0" timeOffset="9">8254 5918 10250,'-6'0'-469,"1"0"469,5 0 0,14 0 0,4 0 0</inkml:trace>
  <inkml:trace contextRef="#ctx0" brushRef="#br0" timeOffset="10">8659 5939 7878,'-6'0'1878,"-3"0"-1183,3 0 0,-4 1-73,3 3 0,-2 3-149,1 7 0,-1 7-129,-2 8 0,1 7-51,-1 7 1,0 6-390,1 8 1,-1-3 73,0 3 0,5-7-63,3-4 0,2-3-791,1-4 1,3-7-3,1-8 0,8-1-1672,-2-2 2550,3-4 0,36-35 0,-20 3 0,0-1 0</inkml:trace>
  <inkml:trace contextRef="#ctx0" brushRef="#br0" timeOffset="11">8840 6259 7855,'-9'-1'1093,"2"-3"1,-3 3 185,3-3-720,-2 3 0,-2-2-113,0-1 1,1 0-101,-1 4 1,0 0-307,1 0 69,-1 5 1,1-2-61,3 4 1,1-1 56,3 1 0,2 2 119,-3-2 1,4 3-77,4 0 1,-2 1-11,5 0 0,0 3-23,4 0 1,1 2 36,2-2 0,-1-2-369,5 2 0,-5 1 182,1-1 1,-2 2-220,-1-2 0,-1-2 105,1 2 0,-2-2 48,-2-1 0,-1-1 209,-2 1 461,-3 0-374,4-1-23,-10 1 0,-1-5-27,-4-3 0,-1-1-22,0-2 1,-3-2-622,0-1 0,0 1 271,3-6 0,-3 3-1245,-1-3 1,1-1 662,4 2 0,-1-4 808,0-3 0,13-15 0,5-6 0,-1-5 0,1-1 0</inkml:trace>
  <inkml:trace contextRef="#ctx0" brushRef="#br0" timeOffset="12">8979 5971 9954,'1'11'1840,"3"-1"1,-2 1-1182,5 0 1,-3 5 134,3 5 0,0 2-287,3 5 0,1 6-131,0 5 1,-1-1-350,1 1 1,-4-4 122,0 4 0,-4-4-709,0 0 0,-2-3 412,-1-3 0,4-3-1353,0-5 0,-1-1 11,-3-2 1,0-3 1488,0-4 0,-9-38 0,-3-10 0</inkml:trace>
  <inkml:trace contextRef="#ctx0" brushRef="#br0" timeOffset="13">8936 6024 11000,'6'0'2522,"4"0"-2251,-3 0 1,3 0-37,5 0 1,1 0-1037,5 0 1,2 4 554,2-1 1,-1 2-2340,4-1 2585,-4 2 0,21 28 0,0 6 0</inkml:trace>
  <inkml:trace contextRef="#ctx0" brushRef="#br0" timeOffset="14">9032 6515 7826,'-6'0'4719,"1"0"-4216,5 4 1,2-2-398,1 1 0,4-2 63,8-1 0,-2 2-1339,4 1 0,1-2 1170,3 3 0,9-7 0,4-2 0,4-1 0,-1 0 0</inkml:trace>
  <inkml:trace contextRef="#ctx0" brushRef="#br0" timeOffset="15">9363 6312 9947,'-6'0'1712,"1"0"0,6 0-2101,3 0 0,2 0 175,4 0 0,6 0 214,2 0 0,10-2 0,6-1 0,4 0 0,-1 0 0</inkml:trace>
  <inkml:trace contextRef="#ctx0" brushRef="#br0" timeOffset="16">9672 6419 7788,'-6'6'4723,"1"-2"1,10-5-4624,2-2 0,3-3-455,0-5 0,4-1-9,1-2 0,4-3 303,-2-4 0,4-1-795,0-3 0,-3-3 525,-1-4 1,1-1-467,4-2 0,-6 3 262,-2 0 1,-3 2 452,-4 9 1,1-2 378,-4 9 369,0 5-248,-4 4 0,0 6-194,0 3 1,0 5 759,0 5 1,0 5-350,0-1 1,1 2 275,2 2 1,-2 2-410,3 1 0,-3 5 78,-1-2 0,0 3-461,0 1 1,4 0-535,-1 0 0,2-1-403,-1-3 1,-2 3-1141,5-2 0,-3-3 1958,3-2 0,5-6 0,4-2 0</inkml:trace>
  <inkml:trace contextRef="#ctx0" brushRef="#br0" timeOffset="17">9789 6333 7754,'-6'0'4036,"-3"0"-3049,8 0 1,8 0-1875,7 0 1,7 0 425,-3 0 1,3-3-848,4-1 1308,-2-4 0,31-3 0,3-5 0</inkml:trace>
  <inkml:trace contextRef="#ctx0" brushRef="#br0" timeOffset="18">10120 5854 7754,'0'7'0,"0"0"0,1 0 488,3 4 0,1 0 699,6 4 0,0-2-46,-1 4 1,2 6-560,3 5 1,-4 3 9,4 1 0,-4 4-105,0-1 1,-5 9 26,-2-1 1,-3 5-435,-1-1 1,-5-1 82,-2-4 0,-3 5-188,0-1 1,-4 0 82,-1-3 1,1-4-1257,3 0 1,1-7 613,-1 3 0,5-10 584,3 0 0,-1-6 0,-1-7 0,-2-1 0,0-3 0</inkml:trace>
  <inkml:trace contextRef="#ctx0" brushRef="#br0" timeOffset="19">10546 6152 8883,'6'0'3793,"4"4"-3432,-3-1 1,2 1-1191,2-4 1,3 0 555,0 0 0,5 3 273,-1 1 0,26 9 0,7-1 0</inkml:trace>
  <inkml:trace contextRef="#ctx0" brushRef="#br0" timeOffset="20">10578 6291 7741,'0'6'6268,"0"-2"-4195,0 1-1501,0-4 0,5 4-159,2-5 1,4 0-934,3 0 0,3 0-905,4 0 1425,0 0 0,34-5 0,-24 2 0,1 0 0</inkml:trace>
  <inkml:trace contextRef="#ctx0" brushRef="#br0" timeOffset="21">11229 5640 7867,'-11'-10'465,"2"3"732,2-1-699,-3 1 0,8 1 666,-5 3-1074,4 2 0,-2 5 74,5 4 1,2 9 159,1 5 1,-2 11-87,3 2 0,-2 6 109,2 1 1,-3 7-398,3 4 1,-3-23 0,0 1 264,1 4 0,0 1 1,-2-1-1,1 1-264,1 3 0,-1 0 0,0 1 1,-2-1 238,0 0 0,-1 1 0,1-1 1,-1 0-71,-1-2 1,-1 0-1,2-1 1,1-2-12,-3 0 1,1 0 0,1-2 0,1 0-212,0-2 0,-1 0 0,-3 28 191,1-4 1,0-6-64,0-2 0,3-5-100,-3-2 0,3-4-152,1 4 1,0-9 65,0-2 0,0-4 319,0-3 0,0-4 160,0-3 1,0-6 381,0 0 0,0-5-420,0 4 0,5-3 134,2 3 1,2-5-154,2 2 0,1 1 6,2-2 1,3 1-57,4-4 1,4 0-268,0 0 1,4 0-373,0 0 1,-2-1-1038,2-3 0,-1 2 716,4-6 1,-5 6-2565,-2-1 3312,2-3 0,-4 4 0,3-2 0</inkml:trace>
  <inkml:trace contextRef="#ctx0" brushRef="#br0" timeOffset="22">11186 5630 7910,'11'0'-41,"-1"0"1,2-4 660,3 1 1,1-1-175,5 4 1,2 0-478,2 0 0,2 0 31,5 0 0,3-2 0,5-1 0,2 0 0,1 0 0</inkml:trace>
  <inkml:trace contextRef="#ctx0" brushRef="#br0" timeOffset="23">11773 5694 7910,'-11'0'0,"-1"0"820,-2 0 0,2 0-168,-2 0 0,-3 0-111,-1 0 1,2 0-215,-2 0 0,4 4-108,-4 4 0,5-3-120,-1 3 0,3-1 93,4 3 0,-1 1-209,4 0 0,1-1 80,3 1 0,1 0-63,2-1 1,5 1-58,6 0 1,-1-1-18,5 1 0,-4 0 89,4-1 0,-1 2-7,5 2 0,-2-5-227,-2 1 1,1-1 76,-5 1 0,1 1-128,-1 0 187,-2-1 0,2 1 175,-6 0 1,-4 0-91,-4 4 0,-4-4 137,-4 4 0,-5-5-201,-1-3 1,-5 3 11,1-3 0,-2 1-151,-1-1 1,0-2 147,-1-5 1,1 0-677,0 0 0,-1-1-62,1-3 0,4-1-1068,3-6 1859,2 0 0,11-23 0,2-6 0</inkml:trace>
  <inkml:trace contextRef="#ctx0" brushRef="#br0" timeOffset="24">11826 5800 7910,'11'0'1327,"-1"1"-839,1 3 1,3-3-117,0 3 0,2-3-296,-2-1 1,3 0-240,4 0 1,0 0-433,1 0 1,-5 4 594,1-1 0,5 1 0,4-4 0</inkml:trace>
  <inkml:trace contextRef="#ctx0" brushRef="#br0" timeOffset="25">11975 5768 7890,'-6'5'1341,"-3"1"1,8 5-858,-3-1 0,3 1-448,1 0 0,0 3 59,0 0 1,1 5-1230,3-1 0,-2-2 1134,5 2 0,14 9 0,8 7 0</inkml:trace>
  <inkml:trace contextRef="#ctx0" brushRef="#br0" timeOffset="26">12295 5683 7856,'-7'-4'191,"0"1"0,1-2-64,-1 2 738,-3 1 1,4-3-322,-4 1 0,3 3 240,0-3-581,4 3 1,-5 6 10,4 2-124,1 2 1,3 2 107,0 0 0,1-1-340,3 1 1,-2 0-107,5-1 1,0 0-306,4-3 1,-1 1 207,1-4 1,0-1-162,-1-3 0,2 0-105,3 0 425,-4 0 1,5 0 353,-6 0 1,1 0-157,0 0 0,-4 0 289,0 0 1,-3-3-183,3-1 1,-4 1 1224,4 3 1,-3 3-348,3 1 1,-5 4-80,2-1 1,1 6-1013,-2 1 1,1 5 107,-4-1 0,3 2-3021,1 2 3007,4 4 0,3 20 0,5 10 0</inkml:trace>
  <inkml:trace contextRef="#ctx0" brushRef="#br0" timeOffset="27">13084 6664 7856,'-5'-11'0,"0"5"679,-6 3 0,4-2-156,0 2 0,0-1-27,-4 4 1,0 0-237,1 0 0,-1 0-52,0 0 1,-3 1 8,0 3 1,-4 0-6,4 4 0,0 1-90,3-2 0,1 3 28,3 0 1,-1 1-188,4 0 1,1-1 49,3 1 0,5 0-117,2-1 0,3 1-148,5 0 1,-2-1 126,4 1 0,1-2-148,4-2 0,1 3 67,-1-3 0,1 1 14,-5-1 0,-3 3 43,0-3 1,-3 3 225,-2 0 34,-4 1 1,-2 0 168,-8-1 1,-2 1 70,-4 0 1,-6-1-137,-2 1 0,-2-4-228,-1 0 1,0-5 75,-1 2 0,-3-3-563,0-1 1,2 0 94,5 0 0,-1-1-99,5-3 0,0 2-638,3-5 1,5 0 1141,2-4 0,36-37 0,-11 19 0,0 0 0</inkml:trace>
  <inkml:trace contextRef="#ctx0" brushRef="#br0" timeOffset="28">13191 6749 7856,'6'6'891,"0"2"-371,-3-4 0,3 1 312,5-2 1,-1-2-726,1 3 1,5-3-482,1-1 0,3 0-343,2 0 1,-1 0 716,0 0 0,24-19 0,6-4 0</inkml:trace>
  <inkml:trace contextRef="#ctx0" brushRef="#br0" timeOffset="29">13340 6685 7853,'-1'11'198,"-3"0"1,0-4 48,-3 0 0,1 0 415,2 4 0,3 3-222,-3 0 0,3 5-173,1-1 1,0-2-342,0 2 1,0 0-368,0 3 1,0-1-1286,0-2 1726,5-2 0,24-30 0,12-4 0</inkml:trace>
  <inkml:trace contextRef="#ctx0" brushRef="#br0" timeOffset="30">13724 6493 7832,'-11'0'0,"1"0"730,-1 0 1,0 0-68,1 0 0,0 2-9,3 1 0,-2 3-183,2 5 0,1 3-108,-2 0 0,6 4-371,-1-4 1,1 4 86,2-4 1,0 4-509,0-4 1,5 0 338,2-3 1,4-5-832,3-3 1,-1-1 255,5-2 0,-4 0 39,4 0 1,-4-5 42,4-2 1,-5-4 150,1-3 1,-2 2 333,-1-2 0,-1 6-60,1 0 1,0 2 775,-1-1 1,-3 3-511,1 4 1,-5 0 1309,4 0 1,-4 2-199,0 5 0,2 1 58,-2 10 0,1 1-661,-4 6 0,0 2-208,0 5 0,0 4-648,0-1 1,0 1 223,0-4 1,0 0 14,0 0 0,9-5 0,3-1 0</inkml:trace>
  <inkml:trace contextRef="#ctx0" brushRef="#br0" timeOffset="31">13042 5832 7832,'-6'0'3024,"-4"0"-1992,9 0-815,6 0 1,7-1-315,9-2 0,0 1-436,1-1 1,4 2 187,2 1 0,3-2 345,1-1 0,-1 2 0,3 1 0,3-3 0,-1 1 0</inkml:trace>
  <inkml:trace contextRef="#ctx0" brushRef="#br0" timeOffset="32">13521 5886 8536,'-6'4'4822,"2"-2"-4644,4 2 0,6-5 34,4-2 0,2-5-354,6-6 1,1 1 202,6-5 1,-3 2-757,3-2 1,-2-2 485,-2 2 0,-3-1-484,0 1 1,-5-1-65,1 5 674,-2 0 1732,-6 8-1257,-2 1 1,-4 11 725,0 5 0,-3 6-434,-1 7 0,-3 2-232,4 3 0,-1 2-187,4-3 1,0-1-698,0 2 0,0-1-474,0 4 0,5-5 906,2-2 0,21 3 0,7-1 0</inkml:trace>
  <inkml:trace contextRef="#ctx0" brushRef="#br0" timeOffset="33">11495 6685 7885,'-6'5'1911,"-3"-4"-1457,8 4 1,-4-4-114,5 3 1,6-3-529,5 2 1,0-1 165,7-2 1,0 0-780,3 0 0,5-2 165,3-1 635,-3 2 0,10-8 0,6-1 0,1 1 0,1 0 0</inkml:trace>
  <inkml:trace contextRef="#ctx0" brushRef="#br0" timeOffset="34">11890 6803 7885,'-6'4'2109,"-3"-3"-726,7 4-843,-2-5 0,5 0-363,2 0 1,7-5-286,4-2 1,5-2-34,-1-2 1,3-3 207,4 0 1,-3-5-758,3 1 1,1-2 448,-1-1 0,-1 0-628,-6 4 1,1-2-110,-5 5 687,-5-1 459,-4 9 0,-5 3 576,0 6 1,0 4 592,0 8 1,-3 1-650,-1 6 0,0 0-43,4 3 0,-3-1-235,-1 4 0,1-4-520,3 1 1,0 1 128,0-1 1,5 0-20,2-4 0,21-5 0,6 0 0</inkml:trace>
  <inkml:trace contextRef="#ctx0" brushRef="#br0" timeOffset="35">13895 5523 12044,'10'0'988,"4"4"-1038,1-1 1,5 1 108,1-4 0,2 0-215,5 0 0,-3 0 157,3 0 1,-3 0-645,4 0 1,-9 0 320,1 0 1,-7 1-226,1 2 0,-5 3 285,-3 5 0,2 1 288,-6 2 1,0 3 112,-7 4 1,2 0 440,-5 1 1,0 4 497,-4 2 1,1 3-479,3 1 1,-2 5 103,2 2 0,1-1-274,-1 1 1,4 3 200,0 5 0,2 2-123,1-2 1,0 2-10,0-2 1,0 4-260,0-2 0,0 2-84,0-1 0,1-4-232,2-7 1,0 3 140,4-3 1,-4 1-400,4-1 1,-3-2 216,3-5 1,-5 0-3,2 0 0,-2 0-136,2 0 0,-3-8-78,3-3 0,-3-3 415,-1-1 0,0 2-102,0-4 0,-1-1 362,-3-4 0,2 1-28,-5 0 0,0 2 29,-4-3 1,-3 4-95,-1-7 1,-2-3-157,2 0 1,-4 1-1,2-2 1,-2 1-150,1-4 1,-2 0-396,2 0 1,-2-5-782,-1-2 1,3-3-2931,0 0 4162,5-1 0,-12-37 0,14 19 0,0 0 0</inkml:trace>
  <inkml:trace contextRef="#ctx0" brushRef="#br0" timeOffset="36">14417 6195 8010,'11'0'1542,"-1"0"0,1 0-678,0 0 0,3 0-316,0 0 0,5 0-709,-1 0 0,2 0 102,1 0 1,4 0-1230,0 0 1,5 0 129,-2 0 1158,3 0 0,20-10 0,5-2 0</inkml:trace>
  <inkml:trace contextRef="#ctx0" brushRef="#br0" timeOffset="37">14726 6056 7505,'6'-5'1938,"4"4"-1852,-3-2 0,2 2 71,2 1 0,0 0-271,-1 0 0,1 3 76,0 1 0,-1 4 144,1-1 1,-4 3 76,0 0 1,-3 4 116,3 1 0,-5 4-46,2-2 0,-3 0-67,-1 1 0,-1-1-173,-3 5 1,-2-4 107,-4-1 1,1-4-101,-1 2 1,1-2-134,-5 1 1,2-2-281,2 2 0,-1-6-293,0-1 1,1-4 323,-1 0 1,4-2-1124,0-1 1483,0 0 0,1-28 0,1-8 0</inkml:trace>
  <inkml:trace contextRef="#ctx0" brushRef="#br0" timeOffset="38">15249 5822 7981,'-11'0'114,"1"0"0,-2 0 170,-3 0 0,4 3 766,-4 1 1,2 5-427,-1 2 1,1 1-110,-5 5 1,4 5-142,-4 3 1,5 4 19,-1 0 1,3 4-191,4-1 0,3 1-183,4-8 0,0 3 68,0-3 1,4-1-234,3-6 0,3-3-74,1-4 0,3-1 115,0 1 0,4-1-541,-4-3 0,4-3 154,-4-4 0,0 0-583,-3 0 346,4 0 492,-3 0 0,-1-1 459,-8-2 0,-1 0-115,-2-4 44,0 5 1,-5-6-39,-2 4-91,-3-4 1,0 3 1,-1-2 1,4-3-110,0 3 1,4 1 39,0-1 1,2 0 16,1-4 1,0 4 102,0 0 1,1 0-121,2-4 1,3 4 173,5 0 1,3 1-86,0-1 0,2-1 226,-2 4 1,-1 1 9,5 3 0,-5 0 23,1 0 0,1 1-19,0 3 1,-2 2 163,-6 4 0,1 6-272,-4 1 0,3 3-333,-4 2 1,1-4-1124,-4-1 1,3 1 295,1 3 982,-1-4 0,-3-6 0,0-7 0</inkml:trace>
  <inkml:trace contextRef="#ctx0" brushRef="#br0" timeOffset="39">15622 5747 7927,'-11'0'617,"2"1"-138,2 3 0,-3-2 260,3 5 0,1 4-291,-1 3 1,4 9-156,-4-2 0,1 9-114,-1 2 0,-2 0 40,6 3 0,-1-3-411,4-4 0,0 3 210,0-2 0,5-7-1326,2 0 0,0-7 1308,4 3 0,21-19 0,13-2 0</inkml:trace>
  <inkml:trace contextRef="#ctx0" brushRef="#br0" timeOffset="40">15782 5939 7914,'-13'0'700,"2"0"275,3 0 0,-3 0-384,1 0 0,3 0-203,-1 0 1,5 3 90,-4 1-355,4 4 0,-1-2-4,4 5 0,1 0-134,2-1 0,3 1-185,5 0 0,0-1 202,-1 1 0,5 0-372,-1-1 0,4 1 183,-4 0 0,1-1-108,-1 1 0,-2-2 18,2-2 1,-2 3 125,-1-3 0,-4 2 140,0 2 0,-4 0 160,0-1 1,-2 2 130,-1 3 0,-1-7-120,-2 2 0,-3-1 37,-5 1 1,-1-2-70,-2-1 1,1-5-356,-5 2 1,5-3 131,-1-1 1,-2-4-351,2 1 1,0-7 59,3 0 384,1-6 0,4-24 0,1-5 0</inkml:trace>
  <inkml:trace contextRef="#ctx0" brushRef="#br0" timeOffset="41">15921 5683 7892,'7'4'236,"0"-1"0,-4 5 416,5 0 0,0-3-80,6 3 0,-2 2-170,2 4 1,3 4 81,0-4 1,0 5-125,1-1 1,-2 3 38,2 4 1,-2-1-96,-6 4 1,0 1-116,-3 3 1,-2 0-117,-5 0 0,0 1-152,0 3 0,-2 1-254,-1 6 0,-3-5-542,-5-2 1,4-3-218,0-1 1,1-1 1091,-1-3 0,-7-26 0,2-10 0</inkml:trace>
  <inkml:trace contextRef="#ctx0" brushRef="#br0" timeOffset="42">16358 5992 7886,'11'0'-81,"-1"0"1,1 0-138,-1 0 1,2 0 82,3 0 1,-2 0-285,4 0 419,-4 0 0,17 0 0,-2 0 0</inkml:trace>
  <inkml:trace contextRef="#ctx0" brushRef="#br0" timeOffset="43">16379 6131 7854,'0'6'0,"0"0"3569,0-3-2612,0-2 0,5 4-473,2-5 1,2 0-166,2 0 0,3 1-2219,1 3 1900,4-3 0,30 13 0,-17-8 0,-1 0 0</inkml:trace>
  <inkml:trace contextRef="#ctx0" brushRef="#br0" timeOffset="44">16998 5640 7864,'-2'-6'4646,"-1"3"-3565,2 2-728,-4 1 0,5 4 89,0 4 0,0 6-8,0 4 0,0 6 41,0 5 0,0 6-93,0 4 0,0 3-5,0 1 0,-4 3-106,1 0 0,-2 4-233,2-4 1,0 0 55,-4-3 0,4-2 70,-5-2 1,6-2-93,-1-5 1,1-5-9,2-2 1,0-3-185,0-5 1,2-1 39,1-6 0,3-3-15,5 1 0,0-6-296,4 2 1,-2-3 354,5-1 1,-4 0-618,4 0 0,-2 0-189,2 0 1,2-5-441,-2-2 1,-2 1 761,2-1 1,-1 1 519,1-1 0,2-12 0,-4 1 0</inkml:trace>
  <inkml:trace contextRef="#ctx0" brushRef="#br0" timeOffset="45">16944 5683 7858,'0'-6'1112,"5"-3"0,5 4-368,4-2 0,6 1-288,1 2 1,5 3-1144,6-2 0,1 1 149,3 2 538,-3 0 0,-2 8 0,3 3 0,0 1 0,0 0 0</inkml:trace>
  <inkml:trace contextRef="#ctx0" brushRef="#br0" timeOffset="46">17350 5811 7858,'-11'0'3680,"5"0"-2080,-4 0-956,9 0 1,5 0-530,6 0 0,7 0-353,-3 0 0,1 0 59,-5 0 1,1 0-149,0 0 1,-1 0 212,1 0 1,-4 4-306,0-1 1,-3 5 265,3-1 1,-5-1-103,2 2 0,-3 0 562,-1 6 1,-5-2-160,-2 2 1,0 1 360,-4 0 0,3 2-30,-6-2 0,5 0 143,2-1 1,0-2-189,-3 2 0,4-2 17,2-1 0,3 0-317,1-1 0,0 1 62,0 0 1,1-2-115,3-2 0,5 3 86,5-3 1,4-3-423,-4 0 0,5 1-92,-1-2 0,-1 4-265,0-3 1,-2 4 228,2-1 0,-4 3-178,2 0 1,-8 1 274,-4 0 0,-2-1 37,-1 1 1,0 0 534,0-1 0,-4 1-134,-3 0 0,-6-2-14,-2-2 1,-4 2-17,2-6 0,0 1 62,-1-4 1,4 0-423,-4 0 1,2-1-573,-2-3 1,3-2-1959,4-5 2767,0-4 0,11-16 0,4-7 0,-1-5 0,1 0 0</inkml:trace>
  <inkml:trace contextRef="#ctx0" brushRef="#br0" timeOffset="47">18192 6131 7829,'-5'10'2806,"-2"1"1,1-4-460,-1 0-574,5-4 0,-2 1-768,8-4 1,-2 0-492,5 0 1,4-1-468,3-2 1,5-3 33,-1-5 0,-2 0-870,2 1 0,0-6-70,3-1 1,1-3-519,-1-2 1,-1 0 762,-2-3 0,1 2-284,-5-2 1,4-1 757,-4 1 1,0 1 28,-3 2 1,-4 7 237,0 4-228,-5 1 654,3 8 0,-5 2-252,0 7 0,0 8 811,0 2 1,-1 4-341,-3 0 0,3 0-152,-2 1 0,2 2-398,1 1 0,-4 0-301,0-3 1,1-1-871,3 0 0,0 4 583,0 0 0,0-1-888,0-7 1,0 2 1253,0-4 0,19-11 0,4-5 0</inkml:trace>
  <inkml:trace contextRef="#ctx0" brushRef="#br0" timeOffset="48">18544 5587 7799,'-11'0'5993,"0"0"-4595,6 0-988,0 0 0,7 0 614,5 0 1,2 0-466,8 0 0,-1 0-641,5 0 0,-2 0 112,6 0 0,-3 0-756,0 0 1,-1 0 127,0 0 1,1 1-299,-1 3 0,-4-2 338,-3 5 1,1-3 25,0 3 1,-2 4 424,-6 3 0,-3 1-54,-4-1 1,0-1 517,0 5 1,-1 4-270,-2 2 1,-3 5 720,-5-4 1,2 4-358,1 0 1,0 2 449,5 1 1,-4-2-189,3-1 1,0 2-53,4-3 0,0 3-268,0 1 0,0-4-131,0 1 1,2-4-224,1 3 0,2-4 59,2 1 0,1-3-128,-4-1 0,3 2 99,-3 2 0,-1-6-127,-3 2 0,0-3-11,0 0 0,0-2-51,0-2 0,-5-5 317,-2 1 1,1-2-73,-1-1 1,0 1 64,-4-5 1,0 1-47,-4-4 0,4 0-767,-4 0 0,0 0-686,1 0 0,-4-5-3069,4-2 4377,-1-7 0,-3-13 0,-3-5 0,-2-6 0,0 1 0</inkml:trace>
  <inkml:trace contextRef="#ctx0" brushRef="#br0" timeOffset="49">19365 5075 7948,'0'-7'722,"0"0"168,-5 5 1,4-4 468,-3 2 163,3 3-1300,-4 6-56,4 2 0,-3 9 31,4-1 1,0-2 100,0 4 0,0 2-15,0 6 1,3 0-49,1 7 1,-1-1-1,-3 8 1,0 5-15,0 6 1,0 7-20,0 3 0,-1-27 1,-1 1 174,0 2 0,0 0 1,-1 0-1,-1 1-117,2 0 0,0 1 1,-1-2-1,-1 1 14,3-1 0,-1-1 0,-2 1 0,1 0-84,1-2 0,0 0 0,-1-1 1,-1 0 94,2-2 1,0-1-1,-5 28-117,4-5 1,-2 3-195,2-3 1,1-2 77,-1-8 1,2-1 139,1 1 1,0-5-354,0-3 0,0-1 108,0-2 1,3-5-202,1-2 0,-1-3 98,-3 0 0,1-6 358,3-2 1,-3-2-216,3-1 0,-2-2 509,2-2-518,-3-2 82,8-5 56,-3 0 1,5 0-81,0 0 0,0 0 209,4 0 0,0 0-174,3 0 1,2-3-148,-2-1 1,5-1-252,2 2 0,4 2-544,-4-3 1,1-1-1192,-1 2 0,-3-1 1008,3 4 1,1-1-276,-1-3 1,-4 3 1328,-3-2 0,0-3 0,3 0 0</inkml:trace>
  <inkml:trace contextRef="#ctx0" brushRef="#br0" timeOffset="50">19376 5022 7881,'-6'0'1199,"1"0"0,5-1-535,0-3 0,5 3-372,2-3 1,7 0-233,4 0 0,7-1-687,3 2 0,3 2 412,1-3 1,3 3-968,1 1 1182,4 0 0,-6 2 0,3 1 0,5 0 0,0 0 0</inkml:trace>
  <inkml:trace contextRef="#ctx0" brushRef="#br0" timeOffset="51">19962 5150 7950,'-11'-5'799,"-3"4"-599,0-3 0,0 2 625,3-2 0,-3 3-289,0-2 0,-2 2-142,2 1 0,2 0-128,-2 0 1,2 1 27,1 2 0,1 3-168,-1 5 0,5 0 95,3-1 1,1 1-98,2 0 0,0 0 55,0 4 1,2-4-171,1 4 1,4-2 10,8 1 1,-2-2-85,4 2 1,-2-2-7,2-2 0,1 1-285,3 0 0,-3-1-20,0 1 0,-5 0 155,1-1 0,-6 1 351,0 0 1,-2-1-82,1 1 0,-3 0 324,-4-1 1,-4 1-174,-3 0 1,-7-4 91,0 0 1,-5-1-75,2 1 0,-4 1-77,0-4 0,1-1-431,2-3 1,-2 0 196,2 0 0,2-4-812,-2-3 1,5-3 418,-1-1 1,3-3-841,4 0 1,2-4 63,5 4 1261,0-5 0,33-7 0,9-7 0</inkml:trace>
  <inkml:trace contextRef="#ctx0" brushRef="#br0" timeOffset="52">20037 5246 7938,'10'5'150,"1"-4"-150,0 2 0,-1-1 419,1-2 0,3 3-65,0 1 0,5-1-1157,-1-3 0,-1 1 213,1 3 1,-4-3-326,4 3 915,-5-3 0,-3 8 0,-5 3 0</inkml:trace>
  <inkml:trace contextRef="#ctx0" brushRef="#br0" timeOffset="53">20175 5193 7897,'0'5'411,"0"1"128,0-2 1,0-2 23,0 5 1,0 1-147,0 2 1,-1 2-345,-2 2 0,1-1 91,-1 5 1,2 0-690,1 3 1,0 2 414,0 2 0,0-3-552,0 3 0,0-6 662,0-1 0,4-1 0,2 5 0</inkml:trace>
  <inkml:trace contextRef="#ctx0" brushRef="#br0" timeOffset="54">20442 5097 7897,'-11'0'1010,"1"0"1,-1 0-494,0 0 1,4 0-204,0 0 1,1 1 35,-1 2 0,1 0-152,3 4 0,1 0 18,-1 4 1,2-1-163,1 1 0,0 0 70,0-1 1,1 0-381,2-3 1,3 2-75,5-2 1,-4-2-249,0-1 0,0-3 125,4-1 0,0 0 133,-1 0 0,1 0-848,0 0 724,-1-5 1,1 0 310,0-2 0,-4-1 423,0 4 713,-5 1-19,8 3 1089,-4 0-966,-1 5 0,0 4-473,-5 5 1,4 4-256,-1-4 0,1 5-124,-4-1 1,0 2-488,0 1 0,3 1-372,1-1 1,0 0-656,-4 1 0,3-4 734,1-1 525,-1-4 0,-3-2 0,0-6 0</inkml:trace>
  <inkml:trace contextRef="#ctx0" brushRef="#br0" timeOffset="55">21242 5299 7826,'-11'0'0,"4"0"0,0 0 4546,4 0-2224,-1 0-1423,4 0 0,4-1-722,3-3 0,4 3-582,3-2 0,3 2-1458,4 1 1,2 0 418,2 0 1444,-3 0 0,23 4 0,0 2 0</inkml:trace>
  <inkml:trace contextRef="#ctx0" brushRef="#br0" timeOffset="56">21658 5352 7776,'-11'5'3579,"0"-4"-2774,1 3 0,2-3 2350,1-1-1545,5 0-918,-3 0 1,6 4-388,3-1 0,3 1-158,7-4 0,-1 0-537,5 0 1,3-4 283,4 1 1,1-6-1109,-1 2 0,-1-2 741,4-2 0,-4-1-763,1-2 1,-3 2 539,0-2 0,-1-1 341,0 0 0,-4-2 222,-3 2 0,-3 1 106,-4 4 1,-2 2 1388,-5 1-982,0 5 2277,0-3-1845,-5 15 0,0-3 128,-2 7 0,-2 3-568,2 0 0,1 0-393,-1 1 1,1 2-1436,-2 1 1,0 3 934,5-6 1,-4 5-1654,3 2 2174,-4 0 0,2 11 0,-5 3 0</inkml:trace>
  <inkml:trace contextRef="#ctx0" brushRef="#br0" timeOffset="57">19440 6312 10981,'10'0'644,"7"0"-1005,4 0 0,2 0 233,5 0 1,0 0-1539,4 0 1666,0 0 0,-3-4 0,3-1 0,2-1 0,-1 0 0</inkml:trace>
  <inkml:trace contextRef="#ctx0" brushRef="#br0" timeOffset="58">19866 6344 7818,'-11'5'1611,"2"-3"-886,2 5 1341,-3-4-1493,9 6 1,1-8-230,7 3 0,4-3-264,3-1 0,3-1-219,4-3 0,2-5-555,1-5 1,3-5 434,1 1 1,2-2-450,-6-2 0,5 1 330,-4 0 1,0 3-42,-4 0 1,-2 2-351,-5-2 1132,0 2 11,-8 11 0,0 1 458,-2 8 0,-7 3 351,0 7 0,-4-1-522,3 5 1,-3-1-146,4 5 0,-1-1-172,4 0 0,0-3-649,0 0 0,0 0 243,0 3 1,0-4-449,0-3 1,1 1-466,3-1 1,2 0-2641,4-7 3615,1-3 0,19-23 0,4-4 0</inkml:trace>
  <inkml:trace contextRef="#ctx0" brushRef="#br0" timeOffset="59">21252 6195 7818,'-15'-5'501,"-2"3"153,-4-5 1,3 4-112,0 0 1,1 1-160,-5 2 1,5 0-49,-1 0 1,5 2-116,-1 1 1,5 0-110,2 4-3,5 0 0,-3 3-46,5 1 0,5-1-3,2-3 0,2 2-131,2-2 1,3 3-203,0 0 0,4-2 169,-4-1 1,4 0-61,-4 3 0,1 1 96,-5 0 0,1-1 243,0 1 0,-2 0-111,-2-1 0,-2 1 129,-5 0 1,0 3-14,0 0 0,-5 0-79,-2-3 0,-6 0-63,-1-1 1,-5 1 73,1 0 0,-2-4-333,-1 0 1,1-5 108,2 2 0,-2-3-381,2-1 1,1-1 179,-1-3 1,5-2-505,-1-4 0,4-1 214,2 0 1,0-3-297,5 0 899,-1 0 0,28-11 0,5-4 0</inkml:trace>
  <inkml:trace contextRef="#ctx0" brushRef="#br0" timeOffset="60">21327 6312 8699,'11'0'757,"-1"0"1,2 0-1429,2 0 0,2 0 284,2 0 1,4 0-189,-4 0 0,8 0 575,-5 0 0,12-9 0,1-3 0</inkml:trace>
  <inkml:trace contextRef="#ctx0" brushRef="#br0" timeOffset="61">21455 6248 7818,'-4'7'590,"1"0"1,-1-3-115,4 3 1,-3 0-97,-1 4 0,1-1-311,3 1 1,0 0 107,0-1 0,0 5-874,0-1 0,3 1 245,1-1 452,4-2 0,26 4 0,13-6 0</inkml:trace>
  <inkml:trace contextRef="#ctx0" brushRef="#br0" timeOffset="62">21785 6163 7818,'-15'0'650,"3"0"-221,-2 0 1,2 3 174,1 1 0,2 1-187,2-2 1,1 0 7,2 4 0,3-4-229,-2 4 1,3-1-152,3 1 0,0 3-300,4-3 0,0-1 239,3 1 1,1-3-682,0 3 0,-1-5 429,1 2 0,1-3-1132,2-1 903,-2 0 0,3 0 113,-4 0 1,0 0 328,-1 0 1,-2 3-32,-1 1 1,-4-1 703,4-3 0,-3 4-364,3 0 1,-5 4 669,2-1 1,-3 2-367,-1 2 1,0 0 69,0-1 0,0 1-582,0 0 0,0 3-534,0 0 0,1 0 512,3-3-24,-3 0 0,13-5 0,-2-2 0</inkml:trace>
  <inkml:trace contextRef="#ctx0" brushRef="#br0" timeOffset="63">21977 4979 7839,'9'0'875,"1"0"1,3 1-182,9 3 1,5-2-221,5 6 0,8-5-446,6 4 0,2 0-380,-2 4 1,-3-4 34,-1 0 1,0-1 168,-7 1 1,-4 3 23,-6-3 0,-7-1-236,-4 1 0,-3 0 135,-4 4 1,-2 0-50,-5 4 1,-5-2 10,-2 4 1,-6 2 476,-2 6 0,-5-1 45,-1 4 1,3 1 67,-3 3 1,2 0 92,-2 0 0,4 3-146,3 1 1,3 4 560,4-1 0,2-1-300,5 1 0,0 0 90,0 4 0,4-3-221,-1 3 1,6-6-29,-2 5 0,2-3-168,2 1 1,-2 1-161,-1-2 1,1 3 19,-2 0 0,-1 0 42,1-3 1,-3 2-38,3-2 1,-4-2-57,4-1 1,-4-3 43,0-1 0,-1 0-1,-2 0 0,0-5 152,0-2 1,0-3 2,0 0 0,-4-1-30,0 0 0,-3-4-123,4-3 0,-5-2 183,0-1 1,-1-4-190,-2 0 0,-4-4 65,-3 5 0,0-6-93,-3 1 1,1 2 72,-9-1 0,5-1-328,-5-3 1,1 0-545,-4 0 1,0 4-712,0-1 1,0 1 624,0-4 857,4 0 0,-17-24 0,0-5 0</inkml:trace>
  <inkml:trace contextRef="#ctx0" brushRef="#br0" timeOffset="64">22788 5065 11291,'0'10'659,"0"1"0,0 4-310,0 3 1,0 7-93,0 3 1,0 9 0,0 6 0,-1 4-101,-3 6 1,2 6-248,-2-29 0,1 0 0,1 2 0,1 0 155,0 2 0,-1-1 0,-1-2 1,1 0 52,0 1 0,0 0 0,0-1 0,0 0-111,0 1 1,0 0-1,1-2 1,1 1 37,-2 1 1,0 0 0,1 24-29,1 1 0,0-4 46,0-7 0,0 0 87,0-3 1,0-5-77,0-2 1,0-3 38,0-1 0,0-4-22,0 1 0,0-6 16,0 2 0,0-4 40,0-3 1,0 1-31,0-5 0,1-1 639,3-5-595,-3 1-56,4-8 7,-5 4 2043,0-5-1725,5 0-44,-4 0 1,5 0-57,-3 0 1,0 0 38,4 0 1,0 0-186,3 0 1,-2 0 46,-1 0 0,1 4-231,6-1 0,-2 1 61,2-4 1,2 0-707,-2 0 0,5 3-243,-1 1 0,-2-1-656,2-3 1,0 4 144,3-1 1,4 1 1398,0-4 0,23 5 0,3 1 0</inkml:trace>
  <inkml:trace contextRef="#ctx0" brushRef="#br0" timeOffset="65">22788 5107 8150,'10'0'2,"1"0"0,0-3 1843,-1-1 1,1 1-766,0 3 0,3 0-450,0 0 0,5 0-530,-1 0 1,2 0 33,1 0 0,2 0-1436,2 0 1,-3 0 184,3 0 1117,-2 4 0,26 7 0,8 6 0</inkml:trace>
  <inkml:trace contextRef="#ctx0" brushRef="#br0" timeOffset="66">23097 5576 12250,'5'-10'490,"2"-1"0,4-4-402,3-3 0,-1-2 95,5-2 1,-2-2-269,2-1 1,2-5-88,-2 2 0,1 3-215,-1 3 1,-3 2 200,-4 6 0,-4 1-327,0 6 491,-5-3 502,3 9-235,-5 1 0,-4 6-178,1 5 1,-4 4 308,3 3 0,-3-1-14,4 0 1,-5 5-313,5 3 1,-4-1-116,3-2 0,-3 0-339,4 3 1,-2-2-788,1 2 1,3-2 571,-2 2 1,1-2 618,2 2 0,15 11 0,2 3 0</inkml:trace>
  <inkml:trace contextRef="#ctx0" brushRef="#br0" timeOffset="67">23086 5928 12599,'7'0'495,"1"0"1,-5 0-283,4 0 0,-3 0-617,3 0 414,0 0 0,4 0-552,-1 0 1,-3 1 36,1 3-97,-6 2 0,3 5 183,-5-1 1,0 1 90,0 0 1,0-1 105,0 1 1,-5 3 245,-2 0 1,1 1 414,-1-5 0,3 1-253,-3 0 0,5-1 333,-2 1 1,-1 0-199,2-1 0,-1 1 88,4-1 1,4-2-69,-1-1 0,6 0 9,-2 3 0,2-2-203,2-1 1,0 0 96,-1 3 0,1 1-310,0 0 1,-1-1 70,1 1 0,-2 1-120,-1 2 1,0 2-23,-5 1 0,1 2 27,-4-4 0,-1 2 183,-3-2 1,-2 2 0,-4-3 0,-2 1-172,-2-5 0,1 0 121,-5-3 0,4 1-206,-4-4 1,5-1 131,-1-3 0,1-1-739,-2-2 0,5-7-56,-1-4 1,2-5-344,5 1 1,-3-2 1188,3-1 0,10-34 0,0 24 0,0-1 0</inkml:trace>
  <inkml:trace contextRef="#ctx0" brushRef="#br0" timeOffset="68">23374 5065 8179,'-10'-5'0,"3"2"792,-1-4 1202,6 5-1033,-3-7 1,6 7-394,3-1 1,3 2 48,7 1 1,3 0-172,4 0 1,2 3-292,2 1 0,-2 4-85,6-1 1,-2 3-203,2 0 1,1 1 129,-1 0 0,-3-1-82,-1 1 1,-6 0-512,-2-1 1,-4 4 266,2 1 0,-8 0-51,-4-1 0,-1-1 57,-2 5 0,-5 0 252,-2 3 0,-4 1 77,-3-1 1,-2 4 265,-1 0 0,-4 5 205,4 2 1,-2-2-220,1 6 1,-1-6 59,5 6 0,0-2-47,3 2 1,1-3 114,3 2 0,3 0-31,4 0 1,0 3-293,0 5 0,0-4-25,0 0 0,4-5-171,3 2 1,3-2-145,1 2 1,-1-4 9,1 0 1,-2 0-32,-2-4 0,3 3 90,-3 1 1,-2-1-213,-2-3 0,2 2 89,-1-5 1,-1 3 270,-3-3 0,-1-1-84,-3-6 1,-1 1 383,-6-5 0,0 2-64,1-5 0,-1 1 51,0-9 0,1 1-546,-1-4 0,-1 0 125,-2 0 1,6 0-373,-3 0 1,3-5 23,-3-2 541,5-2 0,-3-45 0,6 22 0,0 0 0</inkml:trace>
  <inkml:trace contextRef="#ctx0" brushRef="#br0" timeOffset="69">24387 5459 8394,'-10'5'262,"-1"2"-262,0-2 2182,1 4-847,4-8-884,1 4 1,11-5-165,5 0 1,0 0-18,7 0 1,1-5 11,6-2 1,-1-3 0,4-5 0,-3 2-424,3-4 1,-3-1 127,4-4 0,-5 1-926,0 0 1,-1-1 439,-2 1 0,-4 0 41,-3 0 0,-3 3 51,-4 0 1,-2 5 345,-5-1 0,-2 5 121,-1 2 0,0 5 339,-4-2 1,0 3 109,-3 1 0,-1 5-203,0 2 0,4 4 3,0 3 1,5-1-101,-2 5 0,3-2-83,1 2 0,0 3-27,0 1 0,0-4-171,0 3 0,1-2-522,3 2 1,-2 2 332,5 2 0,-3-7-1004,3 4 0,-1-3 552,1 2 1,1 0 712,-4 1 0,-1-1 0,-3 0 0</inkml:trace>
  <inkml:trace contextRef="#ctx0" brushRef="#br0" timeOffset="70">23811 5758 8394,'-10'0'-1854,"-6"0"1898,5 4 163,-5-2 1,11 2 1055,5-4 1,6 1-555,9 3 1,2-3 4,8 3 1,4 1-175,6-2 0,8 1-53,7-4 0,6 0-589,5 0 0,-27 0 0,1 0 141,1 0 1,2 0-1,5-2 1,1-1 26,2 0 0,0-1 1,1 0-1,-1-1-226,-3 2 1,-1-1 0,-2 0 0,0-1-151,0 1 0,-1 1 1,2-1-1,-1 0-398,0 0 1,-1 0-1,-1 2 1,-2 0-666,25 2 0,-3 0 1373,-5 0 0,3 3 0,-3 1 0,-4-2 0,-4-1 0</inkml:trace>
  <inkml:trace contextRef="#ctx0" brushRef="#br0" timeOffset="71">23875 6131 8168,'-7'-6'-339,"0"2"1,1 2 1021,-1-2 1,-2 3-166,2-2 1,-3 2-269,-1 1 1,1 0-8,-1 0 0,1 1-161,-1 2 0,0 0 136,1 4 0,-1 0-200,0 3 0,4-2 11,0-1 1,3 0-93,-3 3 0,5 1 85,-2 0 1,3-1-95,1 1 1,5 0-1,2-1 0,4 1 61,3 0 0,-1-1-58,5 1 0,3 0 55,4-1 0,0 1-7,-4 0 1,-1-4 9,-2 0 1,1-1 8,-5 1 0,0 1 56,-3-4 1,-1 4 2,-3-1 1,-3-1 208,-4 1 0,-4-1-79,-3 1 0,-3 3-75,-1-3 0,-3-2-13,0-2 0,-5 2-173,1-2 1,-1 1 12,2-4 1,-2 0-252,4 0 1,-2-1-21,2-3 0,1 2-330,4-5 0,0 0-11,3-4 1,-1-1-69,4-2 741,1 2 0,21-36 0,6-5 0</inkml:trace>
  <inkml:trace contextRef="#ctx0" brushRef="#br0" timeOffset="72">23929 5960 8168,'0'-10'596,"0"-1"0,3 4-146,1 0 0,1 1-26,-2-1 0,4-2-124,8 6 1,-2-4-264,4 3 1,-2 1-23,2 3 1,-2 0-164,2 0 1,-4 1 66,2 2 1,-4 4-144,0 8 0,-5-3 97,-2 2 0,-4 1 10,-4-1 1,-2 5 343,-5-1 0,1-1-83,-1 0 1,-3-2 68,0 2 1,-1-4 13,5 2 1,-1-3 13,0-2 0,6-3-207,1 0-354,3-4-84,1 6 1,1-8 207,3 3 0,5-3-570,5-1 0,2 0 287,-2 0 1,1 0 478,3 0 0,21 0 0,1 0 0</inkml:trace>
  <inkml:trace contextRef="#ctx0" brushRef="#br0" timeOffset="73">24174 6237 7248,'-6'5'419,"1"-4"1,10 4-7,2-5 1,3 0-119,0 0 1,2 0-90,2 0 0,-1 0-102,5 0 1,-1-3 55,1-1 0,2 0-398,-2 4 0,0-3-115,0-1 1,2 1 352,-2 3 0,2 5 0,2 0 0</inkml:trace>
  <inkml:trace contextRef="#ctx0" brushRef="#br0" timeOffset="74">24345 6152 8198,'-11'0'786,"5"0"-363,-3 0 1,4 1-178,-2 3 1,2 2-177,5 4 1,0 2-89,0 3 1,0-2-309,0 4 0,4-2-44,-1 2 1,5 0 369,0 1 0,10 11 0,5 0 0</inkml:trace>
  <inkml:trace contextRef="#ctx0" brushRef="#br0" timeOffset="75">24494 6227 10888,'5'-7'505,"2"0"0,2 1-286,2-1 1,3-4-881,0 0 0,5 1 381,-1-5 1,-1 3-482,0 2 0,-4-4 354,2-1 0,-5 1 126,-3 4 0,-2-1 130,-5 0 0,0 1 212,0-1 0,-5 1-63,-2 3 0,-6-1-100,-1 4 1,-1-3 328,1 4 0,0-1-58,-3 4 1,4 0 326,-2 0 1,4 0-125,0 0 0,4 4 31,0-1 0,4 6-124,0-2 0,2 2-29,1 2 0,0 0-41,0-1 1,4 1 16,3 0 0,3-1-135,1 1 0,-1 0 50,1-1 0,0 1-336,-1-1 1,1 5-94,0-1 0,-1 0-86,1-3 1,-2 1 40,-2 2 1,-1-1 45,-2 5 0,-3-4 15,3 4 1,-4-2 119,-4 2 1,-2 1 119,-4-5 1,-1 0-128,0-3 1,-3-1 331,0-3 1,-2-1 23,2-3 1,2-2 21,-2 3 1,-1-4-419,1-4 168,-1-2 0,8-4-521,0-1 0,5-3 215,-2 0 1,8-1-848,3 5 1184,2-1 0,21-9 0,4-3 0</inkml:trace>
  <inkml:trace contextRef="#ctx0" brushRef="#br0" timeOffset="76">24803 6099 8198,'-10'0'91,"-1"0"45,0 0 0,1 0 721,-1 0 1,0 0 370,1 0-1068,-1 0 1,1 1 85,3 3 1,3-2-364,4 5 0,-4-3-56,0 3 1,1-4-60,3 4 0,1-3 131,3 3 0,-2-3 200,5 3 0,-3-1-229,3 1 1,-4 1 2,4-4 0,1 3 274,2-4 0,-3 6-150,0-2 1,-1-1 186,1 1-177,3 0 0,-5 3-3,2 1 1,-2 0-58,-5-1 0,0 1 81,0 0 0,-2-1-16,-1 1 0,-3-1-6,-5-3 0,1 2 109,-1-2 0,-3 2-111,-1-2 0,-2-3-160,2-4 1,-2 0-164,2 0 1,1 0-325,4 0 0,2-4-1308,1-3 1951,5-3 0,21-29 0,11-7 0</inkml:trace>
  <inkml:trace contextRef="#ctx0" brushRef="#br0" timeOffset="77">24846 6163 8298,'0'6'1518,"0"-2"1,-4-2-1210,1 1 0,0-2-37,7 3 1,-2-3-847,5-1 1,2 0 449,5 0 0,-1-3-2112,5-1 2236,-5 0 0,21-5 0,0-3 0</inkml:trace>
  <inkml:trace contextRef="#ctx0" brushRef="#br0" timeOffset="78">24952 6099 8298,'-5'0'0,"-5"5"0,4-3 708,-5 5 1,4-5-195,0 2 1,5 2-146,-2 1 0,0 0-97,0 4 1,0-3-387,4 6 1,0-1-249,0 2 1,0-2-333,0 4 0,2-4-509,1 2 1203,-2 1 0,23 1 0,0 4 0</inkml:trace>
  <inkml:trace contextRef="#ctx0" brushRef="#br0" timeOffset="79">25016 6248 8298,'-10'0'0,"-1"0"0,4 0 0,0 0 0,5 0 3828,-3 0-2891,5 0-649,5-5 1,0-1-900,6-4 1,3-1 343,1 0 0,0 0-107,-1-4 0,-1 0 109,5-3 1,-5-2-550,1 2 1,-2-1 173,-1 2 1,-1-4 310,1 4 0,-4 0 334,0-1 1,-4 5 75,0-1 1136,-2 7-994,-1 2 1,-1 6 295,-2 3 1,0 2-222,-4 5 1,1 4-27,-1 3 1,-1 2-58,4 1 0,-3 1-103,4-1 1,-4 0-100,3 0 0,-3 0-258,3-4 1,0 6-850,0-5 0,3 3 1094,-3-7 0,27-14 0,6-7 0</inkml:trace>
  <inkml:trace contextRef="#ctx0" brushRef="#br0" timeOffset="80">25230 6014 8201,'-11'0'287,"4"3"72,0 1 1,1 0 845,-1 0 0,2-2-532,5 5 1,0 1-328,0 2 1,0 1-101,0 0 1,0-1-146,0 1 0,4 1 106,-1 2 1,5-2 37,0 2 1,-3 1-84,3 0 1,-5 0 99,4-1 0,-1-2-209,1 2 0,2-2 64,-6-1 0,1-1 34,-4 1 26,0 0 0,0-1-303,0 1-37,0 0 0,-5-2-102,-2-2 1,-3 2-326,0-6 0,-1 1 274,0-4 0,1 0-236,-1 0 1,0 0 166,1 0 1,-1-5-991,0-2 0,1-7 1375,-1-4 0,5-31 0,1-8 0</inkml:trace>
  <inkml:trace contextRef="#ctx0" brushRef="#br0" timeOffset="81">25283 5971 8122,'11'-6'863,"-1"2"1,20-6 0,4-2 0</inkml:trace>
  <inkml:trace contextRef="#ctx0" brushRef="#br0" timeOffset="82">13415 8061 7829,'10'0'1731,"-2"0"-1088,-1 0 0,1-1-70,6-3 0,3 3-210,4-3 0,5 3-113,3 1 0,1 0-1133,2 0 1,0 4 220,0-1 662,0 1 0,15 0 0,2 2 0</inkml:trace>
  <inkml:trace contextRef="#ctx0" brushRef="#br0" timeOffset="83">13511 8231 7829,'10'0'0,"-2"0"971,-1 0 0,0 0-396,3 0 1,5 0 15,-1 0 1,6 0-205,1 0 0,1 1-885,3 3 0,-3-3 498,-1 3 0,20 6 0,4 2 0</inkml:trace>
  <inkml:trace contextRef="#ctx0" brushRef="#br0" timeOffset="84">14193 7538 7915,'-6'0'1990,"2"1"-1207,4 3 1,0 5-251,0 6 1,0 8-80,0 2 1,0 11 19,0 6 0,0 7-646,0 8 1,0 2 321,0-27 0,0 0 0,0 0 0,0 0-35,0 0 1,0 0 0,0 0 0,0 0 80,0 0 1,0 0-1,-4 22-89,0-4 1,0-5-6,0-2 1,3-4-95,-3 0 1,0-5 140,0 2 1,-3-8-105,3-3 1,1-1 61,3 1 0,0-7 341,0-1 1,0-4-339,0-2 0,0 0 764,0-1-745,0 1 0,0 0 327,0-1 0,1-2-75,3-1 1,2-1-63,4 1 1,1-1-147,0-3 0,0-2 62,4 3 0,1 1-396,6-2 1,-1 1 177,0-4 1,2 0-314,2 0 1,1-4-76,2 1 0,2-4-1181,-5 3 0,3-3 91,-3 3 1,3 0 1460,-3 0 0,0-7 0,-4-5 0</inkml:trace>
  <inkml:trace contextRef="#ctx0" brushRef="#br0" timeOffset="85">14119 7624 7894,'7'0'362,"0"0"1,0-4-182,4 0 0,4-3 626,3 4 1,7-1-261,3 4 1,8-3-1678,3-1 1130,2 1 0,0 4 0,3 2 0,4 0 0,0 0 0</inkml:trace>
  <inkml:trace contextRef="#ctx0" brushRef="#br0" timeOffset="86">14470 7837 7860,'-10'-5'2007,"3"3"-1456,0-5 0,4 3 66,0-3 0,3 5-402,3-2 0,1-1-2,6 2 0,-1-1-322,5 4 1,1 0 147,0 0 0,2 0-361,-2 0 0,-1 0 301,-4 0-164,6 0 1,-4 0-237,2 0 307,-7 5 0,1 1 334,-4 4 0,-2-2 41,-5-1 0,-3 0 16,-5 3 1,0 5-135,1-1 0,-2 0-118,-2-3 0,2-1 151,-2 1 0,-2 0-162,2-1 1,1 1 94,6 0-179,-3-1 1,6 1 18,-3 0 1,2-1 74,5 1 1,1-4 7,3 0 1,1 0 0,6 4 1,0 0-79,-1-1 1,5 1 79,-1 0 0,4-1-208,-4 1 0,1-3 18,-1 3 0,-2-5 25,3 8 1,-5-4 28,-3 4 1,-2-2 32,-5-2 0,0 1 221,0 0 1,0-1-84,0 1 1,-5-4 172,-2 0 0,-6-1-23,-1 1 1,-1-1-61,0-2 1,0-3-137,-3 2 1,-2-1-144,2-2 1,2 0-120,-2 0 0,5-4 120,-1 1 0,1-6-588,-2 2 1,7-2 278,-3-2 0,8 0-616,-1 1 1,4-1 52,4 0 990,2 1 0,42-20 0,-19 13 0,0 0 0</inkml:trace>
  <inkml:trace contextRef="#ctx0" brushRef="#br0" timeOffset="87">14940 7965 7860,'-5'-6'442,"-1"1"1,-1 2 134,0-1 1,0-1-150,-4 2 0,0 2 814,1-3-852,-1 3 0,0 1-147,1 0 0,-1 0 290,0 0-81,1 5-256,-1 0 1,5 6 16,3 0 0,1-1-40,2 1 0,0 0-14,0-1 0,2 1-161,1 0 0,2-1 122,2 1 0,6 3-150,-2 0 0,2 2-73,-3-2 0,1-2 63,0 2 0,-1-2-59,1-1 0,0-1 28,-1 1 0,-3-2 209,1-1 1,-6 1-114,1-2 166,-1 3 0,-4-1-46,-1-2 0,-3 2 95,-5-6 1,-3 1-273,0-4 0,-4 0 116,4 0 1,-5 0-512,1 0 0,2-4 217,-2 1 1,4-6-751,-4 2 0,5 1 422,-1-1 0,3 0-1894,4-4 1280,2 1 1152,5-6 0,28-5 0,8-6 0</inkml:trace>
  <inkml:trace contextRef="#ctx0" brushRef="#br0" timeOffset="88">15132 8029 7860,'0'-6'3773,"4"1"-3444,3 5 0,3 0-353,1 0 0,-1 0-378,1 0 1,4 0-744,3 0 0,-1 4 207,0-1 938,1 5 0,13-2 0,2 5 0</inkml:trace>
  <inkml:trace contextRef="#ctx0" brushRef="#br0" timeOffset="89">15260 7975 7855,'-2'8'573,"-1"-1"0,2-4-141,-3 4 1,-1 0 270,2 4 1,-1 0-265,4-1 0,0 2-162,0 2 1,0 3-558,0 4 0,0-3 239,0 0 1,0-4-1182,0 4 0,0-4 1222,0 4 0,19-19 0,5-2 0</inkml:trace>
  <inkml:trace contextRef="#ctx0" brushRef="#br0" timeOffset="90">15473 8039 7849,'-6'5'831,"-2"-3"-415,4 6 1862,0-6-1631,4 7 1,0-6-160,0 4 0,2-5-213,1 2 1,3-3-278,5-1 1,-1-1-76,1-3 1,3-2-274,1-4 1,4-2 0,-2-2 0,0 1 267,1-5 0,-2 0-597,2-3 1,-1 3 194,-3 0 1,-2 0 149,2-3 1,-3 1 134,-4 2 0,1-1 244,-5 5 0,5 0 451,-5 3 0,1 4-124,-4 0 232,0 5 0,-1-2-270,-3 8 0,2 3 123,-6 7 0,5 2-97,-4 6 1,3-1 142,-3 0 1,5 2-138,-2 2 0,-1-3-261,2 3 0,-1 2-253,4 2 0,-3-2-375,-1 2 1,1-5-1197,3 5 0,1-5 269,2 0 1450,3-1 0,24-21 0,4-4 0</inkml:trace>
  <inkml:trace contextRef="#ctx0" brushRef="#br0" timeOffset="91">15867 8071 7849,'-6'5'4722,"2"-4"-4077,4 4 1,4-6-324,4-3 1,-1-2-191,3-4 0,0-1-665,8 0 1,-4 0 408,4-4 1,-4 2-671,4-4 1,-1 0 479,5-1 1,-6-2-173,-2 2 0,2 3 57,-2 1 0,-1 2 558,-6 1 0,1 4 105,-4 0 313,0 5 1,-1-2-140,1 8 1,-1 1 159,-3 6 0,0 5 346,0 1 1,-3 3-381,-1 2 0,1-1-447,3 0 1,-4 5 31,0 3 1,1-2-1010,3 2 0,0-1 890,0 4 0,0 19 0,0 5 0</inkml:trace>
  <inkml:trace contextRef="#ctx0" brushRef="#br0" timeOffset="92">17264 7901 8000,'-9'-11'131,"2"0"1,-3 2 1716,3 2-1268,-2-3 0,-3 9-214,-2-2 1,2-2-141,-3 1 0,2 1 14,-1 3 1,2 3-117,-2 1 0,2 1 63,2-2 1,0 0-197,3 4 0,-1-4 98,4 4 1,1-3-258,3 3 0,0 0 54,0 4 1,1-1-4,2 1 1,3 0 114,5-1 1,0 5 32,-1-1 0,4 0 29,1-3 1,2 1-41,-2 2 0,2-2-46,-2 2 1,0-2 65,-1-2 0,-3 1-85,0 0 0,-1-1 113,-3 1 0,-2 0 60,-1-1-64,-3 1 1,-7 0 2,-5-1 1,-1-3 90,-5 1 1,-1-6-64,-3 1 0,-1-1-102,1-2 1,-4 0 83,0 0 1,0 0-298,4 0 1,0-5-132,-1-2 0,5 1-167,-1-1 0,6 0-453,1-4 1,2 0-213,5 1 455,1-1 1,7 0 727,4 1 0,18-5 0,9 0 0,3-2 0,0 0 0</inkml:trace>
  <inkml:trace contextRef="#ctx0" brushRef="#br0" timeOffset="93">17403 7965 7991,'6'0'1013,"0"0"-586,-3 0 1,0 0-225,4 0 1,1 0 21,6 0 1,-1 0-226,5 0 0,-1 0-275,0 0 1,4 0-442,-4 0 1,2 0 715,-1 0 0,12 9 0,-2 3 0</inkml:trace>
  <inkml:trace contextRef="#ctx0" brushRef="#br0" timeOffset="94">17509 7890 7949,'0'11'-209,"-1"-1"180,-2 1 0,2 1 438,-3 2 0,3-1-325,1 5 1,0-4-507,0 4 1,0 0 421,0 3 0,0 15 0,0 3 0</inkml:trace>
  <inkml:trace contextRef="#ctx0" brushRef="#br0" timeOffset="95">17648 8018 7949,'-6'5'471,"-3"-4"0,4 5 1840,-2-3-1682,2-1 1,5 4-221,0-3 0,5-2-569,2 3 0,4-3 204,3-1 1,-1-1-260,5-3 0,-2-2-129,2-4 0,2-1-386,-2 0 0,0-3 382,3 0 0,-6-5-229,7 1 1,-8 2 275,0-2 1,-2 1 124,-1 0 1,-1-2 732,1 4-421,-5 1 522,-1 3-485,-5 6 1,-2 1 647,-1 8 0,-2 6-147,-2 8 0,-1-1 37,4 0 1,-3 1-552,4 3 1,-5 2 74,5 2 1,-4-3-570,3 3 0,1-2 292,3-2 0,0 0-1163,0 1 0,0-1 321,0 0 1,0 1 883,0-1 0,9-9 0,3-3 0</inkml:trace>
  <inkml:trace contextRef="#ctx0" brushRef="#br0" timeOffset="96">17883 7581 8590,'-6'0'2662,"1"-1"-2229,5-3 1,1 3 112,3-3 1,5 3-127,5 1 0,5 0-519,-1 0 1,1 4 127,-1-1 0,2 1-296,-2-4 1,4 3 3,0 1 1,1 0-187,-5-4 0,-2 3 215,-2 1 0,-2 4-61,-2-1 0,0-1 231,-3 1 1,-2 1-100,-5 7 0,0-2 578,0 4 0,-5 1-200,-2 4 1,-3 0 443,0 3 1,0-1-259,3 4 1,-2-3-104,1 3 0,3 0 222,-3 0 0,5 6 243,-4-2 1,4-1-364,0-2 1,2-1-112,1 4 0,0 0-85,0 0 0,0-1-78,0-3 0,1 3-116,2-3 1,-1 3 9,1 1 0,-2 0-181,-1 0 0,-3-3-182,-1-1 1,-4-1 194,1 2 1,-2-3-27,2-5 0,-2-3 79,2 0 0,-3-6 165,0-2 1,-1-4-174,0-6 1,1 0 7,-1 0 0,0 0-469,1 0 0,3-1-1648,-1-3 2212,1-2 0,-3-18 0,-1-5 0</inkml:trace>
  <inkml:trace contextRef="#ctx0" brushRef="#br0" timeOffset="97">18533 7688 7862,'0'-15'-792,"0"1"446,0-5 255,0 3 1,0-5 90,0 4 1,0-3 138,0 2 1,0-2 3,0-2 1,0 2 71,0 2 1,0-2 552,0 2 503,0 3-416,0 0 217,0 9-311,0 1-190,0 14 0,0 7-133,0 9 0,0 8-216,0-1 1,0 8 114,0 3 1,-5 4-119,-2 7 0,1-1 41,-1 0 0,0 2-27,-3 2 0,-1-1-202,5-24 1,1 0-1,-4 25 73,5-27 1,1 1 0,-7 24-196,3-1 1,-1-5-41,1 1 0,-2-10-152,6 0 1,-1-7 178,4-5 1,0-2-83,0-4 1,0-6-96,0-2 0,0-5 63,0-2 1,4-4 209,-1 4 0,6-4 180,-2 0 0,2 0-225,2 0 1,1-2-141,2 3 1,-1 1-170,5-2 1,-1 1-201,5-4 1,-1 0-522,0 0 1,1 0-573,-1 0 1655,0 0 0,10-5 0,2-1 0</inkml:trace>
  <inkml:trace contextRef="#ctx0" brushRef="#br0" timeOffset="98">18405 7442 7928,'6'-1'127,"-2"-2"1,-2 0 123,2-4 1,3 4 660,7-5 0,3 2-376,4-1 0,5-1-1116,2 5 0,8-1 320,3 4 0,2 0 260,2 0 0,-7 0 0,4 0 0,2 0 0,0 0 0</inkml:trace>
  <inkml:trace contextRef="#ctx0" brushRef="#br0" timeOffset="99">18832 7592 7928,'-11'5'1748,"0"-1"274,5-3-1397,2 4 1,8-4-165,4 3 0,2-7-287,4 0 1,3-6-216,4 2 0,2-3-812,2-4 0,-2 0 541,6-3 1,-5 2-565,0-2 0,-5 2 455,-1-2 1,-4 4 66,4-2 1,-6 4-386,-1 0 2073,-5 0-117,-6 5-256,0 2 1,-5 10-153,-2 4 1,-3 2-286,0 6 0,3-2-209,-1 2 0,5 2-82,-4-2 0,3 6-576,-3 1 0,5 0 274,-2-4 1,3 4-1523,1 0 0,0 1 1591,0-1 0,14 11 0,4 8 0</inkml:trace>
  <inkml:trace contextRef="#ctx0" brushRef="#br0" timeOffset="100">18906 7933 7928,'-10'0'1977,"-1"0"-305,5 0-1122,1 0 0,7 0-406,1 0 1,4 0 29,7 0 0,-1 0-156,5 0 1,-4 0-254,4 0 0,-4 1-322,4 3 0,-5-2 18,1 5 0,-5-3 33,-2 3 516,-5 0 0,3 3-176,-5 1 1,-1 0 573,-3-1 0,-5 5-215,-5-1 1,-5 0 93,1-3 0,-1-1 71,1 1 1,-1 0 177,5-1 0,0 1-17,3 0 0,0-1-116,1 1 1,4 0-364,2-1 1,3 1 146,1 0 1,1-1-407,3 1 1,2-2 167,4-1 0,5 1-451,-1-2 0,4 3 173,-4 0 1,0 1-4,-3 0 1,-1-1-45,1 1 1,-2 0 73,-1-1 0,-2 1 298,-3 0 0,-2-1-127,3 1 0,-7 0 549,0-1 1,-7-3-143,0 0 1,-1-4 25,-3 0 0,1 2-608,-1-1 0,2-1 121,-2-3 1,1-5-283,-2-2 0,3-2 212,-2-2 0,2-4 255,2-3 0,4-10 0,1-7 0,0-2 0,-1 0 0</inkml:trace>
  <inkml:trace contextRef="#ctx0" brushRef="#br0" timeOffset="101">19088 7378 7928,'6'0'1105,"-1"-3"-724,-1-1 0,2 1 219,5 3 1,0-4-207,4 1 1,2-1-143,8 4 1,-1 0-495,4 0 1,-3 0 221,4 0 0,-5 4-470,0-1 1,-1 2 282,-2-2 1,-4 3-89,-3 5 1,-2-4 83,-1 0 1,-6 0 216,-1 4 0,-3 3-20,-1 0 0,-1 5 119,-3-1 0,-1 2 399,-6 2 0,0-1-211,1 0 1,2 5 310,1 3 1,1 2-185,-1 1 0,-1-2 74,4-1 0,1 5-132,3-2 0,0 2-101,0-2 0,0-3-87,0-1 0,3 1-119,1 3 0,3-1-9,-3-3 0,3 3 129,-4-3 1,4-1-457,-3 2 0,0-1 144,-4 4 1,0-3-139,0-1 1,-2 1 119,-1 3 0,0-5-82,-4-2 1,1-3 100,-1 0 1,-2-1 259,2 0 1,-3-4-51,0-3 1,2-3-111,1-4 1,0 1-56,-3-4 1,-1-1 83,0-3-949,1 0 1,-1-5 955,0-2 0,-14-40 0,11 18 0,0 0 0</inkml:trace>
  <inkml:trace contextRef="#ctx0" brushRef="#br0" timeOffset="102">21050 7666 7842,'-11'0'2414,"4"0"-744,0 0-723,4 0-585,-1 0 0,12 0-125,3 0 1,8-5-499,2-2 1,1-6-76,7-1 1,4-5-289,6 1 1,1-2 389,0-1 1,0 0-186,-5-1 0,0 2-111,-7 2 1,-3-1-367,-7 5 998,-3 0-149,-9 8 0,-6 1 522,-7 5 1,-2 5 62,-2 2 1,0 3 291,1 0 0,-1 5-389,0-1 1,1 5 23,-1-2 1,4 0-329,0 1 0,3-2 73,-3 2 1,5 1-864,-2-5 0,3 5 453,1-1 0,0-1-2385,0 0 2585,0 1 0,14 4 0,4-1 0</inkml:trace>
  <inkml:trace contextRef="#ctx0" brushRef="#br0" timeOffset="103">20197 7911 7862,'10'0'117,"1"0"-117,0 0 0,-1 0 694,1 0 0,1 0-208,2 0 1,3 0-24,4 0 0,5 2-84,2 1 1,10-2-119,9 3 0,2-3-410,12-1 0,-29 0 1,1 0 258,2 0 1,1 0 0,3 0 0,0 0-113,2 0 0,0 0 1,0 0-1,1 0 39,-1 0 1,0 0-1,-1 0 1,0 0-131,-1 0 1,0 0 0,2 0-1,0 1 56,4 1 0,-1 0 0,-2-2 0,-1 1-551,2 1 0,-1 0 0,0-2 0,-1 1 348,2-1 0,-1 0 0,1 0 0,0 0-19,0 0 0,-1 0 1,-2 0-1,-1 1 98,-1 1 1,-1 0-1,-2-2 1,-1 2-115,-4 1 1,0 1 0,1-3 0,0 0 216,26 3 0,-5 1-55,-6-2 0,-7 4 139,-3-3 0,-3 1-54,-1-2 1,-8 0-260,-3 4 0,-7-4 363,0 4-76,-2 0 0,-1-1 0,0-1 0</inkml:trace>
  <inkml:trace contextRef="#ctx0" brushRef="#br0" timeOffset="104">19983 8274 8057,'-21'11'0,"3"-1"587,0 1 0,4-3-211,-3 3 1,5-6-174,1 5 0,2-1-73,5 1 0,0 1-198,4 0 1,0-1-55,0 1 0,5 0 178,2-1 0,3 1-20,0 0 0,2-2 38,2-2 0,-2 3-160,3-3 0,0 2 89,-1 2 1,0-2 12,-3-2 0,0 3 32,-1-3 0,-3 3-4,1 0 1,-6-3-63,1 0 0,-1 1 64,-2 2 0,0 1-102,0-1 1,-5 0 85,-2-3 0,-4 3-114,-3-3 0,-1-1-20,-3 1 1,-2-5-201,2 2 1,-2-3 58,-2-1 1,5-1-162,-1-3 0,1-2-370,-1-5 1,3 0 775,4-4 0,1-25 0,-1-11 0</inkml:trace>
  <inkml:trace contextRef="#ctx0" brushRef="#br0" timeOffset="105">20101 8167 8010,'7'0'-125,"0"0"0,0-3 287,4-1 0,-1 1 299,1 3 1,1 0-376,2 0 0,1-4 1,3 1 0,1-1-127,-5 4 1,2 0 99,-2 0 0,-2 0 168,2 0 1,-6 1-83,-1 3 1,-4-2 212,0 5 1,-3-1 20,-3 1 1,-3 3 28,-5-3 1,-1 2-46,-2 2 0,1 3 76,-5 0 0,5 1-174,-1-5 0,-1-3-10,1 1 0,0-1-211,7 3 59,-2 1 1,8 0-482,-3-1 1,3-3-199,1 0 1,1-4-463,3 0 1,6 2 392,8-1 644,7-1 0,15-6 0,9-3 0,5 0 0,1 0 0</inkml:trace>
  <inkml:trace contextRef="#ctx0" brushRef="#br0" timeOffset="106">20453 8434 9601,'10'0'1017,"1"0"0,0 0-731,-1 0 0,6 0-336,1 0 1,4 0 100,0 0 0,0 0-1534,1 0 1483,4 0 0,10 0 0,8 0 0</inkml:trace>
  <inkml:trace contextRef="#ctx0" brushRef="#br0" timeOffset="107">20591 8349 7903,'-9'7'797,"2"0"1,-2-4-250,6 4 0,-2 2-42,1 5 0,3-1-162,-2 5 0,2-4-738,1 4 1,0-4-253,0 4 1,3-4 645,1 4 0,28 0 0,3 3 0</inkml:trace>
  <inkml:trace contextRef="#ctx0" brushRef="#br0" timeOffset="108">20847 8391 11235,'5'-6'941,"2"3"0,2-2-523,2 1 1,4-3-678,3 4 1,2-5-84,2 0 0,-5-1-300,1-2 0,0-1 193,3-2 0,-4 2 234,-3-2 0,-3-1 9,-4 1 1,1-1 1,-4 5 1,-1-5 124,-3 1 0,-4 0-49,-3 3 0,-3 2 381,-1 2 0,0-2-19,-4 6 1,2-4 74,-5 3 1,2 1 188,-2 3 0,-1 0-190,5 0 1,-4 1 138,4 2 0,0 3-89,3 5 0,4 0-63,0-1 0,4 1-69,0 0 0,2 4-69,1 3 0,1 1-21,2-1 0,3 2-144,5-3 1,0 4-15,-1 0 1,5 0-283,-1 1 1,1-2-363,-1-3 0,-1 2 315,5-4 0,-5 4-62,2-2 0,-5-1 143,-3-2 0,2-2 22,-6-1 1,1-1 253,-4 1 0,-5-2-81,-2-2 1,-3 3 279,0-3 0,-6-2-101,-1-2 1,0-2 343,-1-1 1,0 0-177,-3 0 1,1-1-76,2-2 1,-1-3-263,5-5 0,1 1-284,6-1 1,-1-3-166,4-1 0,0 1 251,4 4 0,3-5-904,4 1 0,1 0 1,10 3 1166,0 1 0,9-2 0,5-1 0,2-2 0,1 1 0</inkml:trace>
  <inkml:trace contextRef="#ctx0" brushRef="#br0" timeOffset="109">21306 8295 7855,'-16'0'351,"4"0"181,-2 0 0,1 0-144,-1 0 0,2 0-176,-2 0 0,2 0 343,1 0 1,4 0 290,0 0-758,5 5 1,-3 1 136,5 5 0,0-1-156,0 1 0,5 0 5,2-1 1,4 1-78,3 0 0,-1-1-109,5 1 0,-4 3 51,4 0 0,-4 1-149,4-5 0,-5 2 88,1 2 1,-6-2 9,-1 2 1,-4-2 50,0-1 1,-2 0-3,-1-1 1,-1 1 95,-2 0 1,-5-1 119,-6 1 0,-1-5 7,-3-3 1,-2-2-102,2-1 1,-1 0-219,1 0 0,-2-1 137,2-2 0,3-3-329,1-5 0,2-3-256,1 0 1,4-2-494,0 2 0,5 2 1100,-2-2 0,41-17 0,10-3 0</inkml:trace>
  <inkml:trace contextRef="#ctx0" brushRef="#br0" timeOffset="110">21572 8391 9717,'5'6'681,"2"-2"0,0-3-1176,4-1 0,-3 0 241,6 0 254,-2 5 0,27 1 0,7 4 0</inkml:trace>
  <inkml:trace contextRef="#ctx0" brushRef="#br0" timeOffset="111">21679 8338 7824,'-11'9'1002,"1"-1"1,4 1-675,2-2 0,-1 3-119,2 0 0,-4 1 207,3 0 0,1 3-279,3 0 0,0 5-428,0-1 1,0-2-1839,0 2 2129,0 0 0,18 13 0,6 2 0</inkml:trace>
  <inkml:trace contextRef="#ctx0" brushRef="#br0" timeOffset="112">21839 8509 7824,'-11'5'1072,"0"0"1523,1-5-1421,-1 0 0,4 0 18,0 0-556,5 0 0,-1 0-221,10 0 0,0-5-593,8-2 1,1-2 167,2-2 0,3-1-767,4-2 0,-1 1 360,4-5 0,-4 2-75,1-2 1,-1-1-653,0 5 0,-1-5 435,2 1 0,-7 1 455,-4 0 0,-2 4 31,-2-2 1,-4 7 674,-2 1-437,-3 5 0,-2-3 595,-3 5 0,-2 6-83,-4 5 0,-5-1 148,1 4 1,0 3-255,3 1 1,-3 2-48,0 1 1,1 1-528,6-1 1,-3-3 172,3-1 0,1 2-1103,-1 6 1,5-3 157,-2-1 925,3 0 0,39-14 0,9 3 0</inkml:trace>
  <inkml:trace contextRef="#ctx0" brushRef="#br0" timeOffset="113">22415 8221 7824,'-22'0'0,"6"1"0,1 2 0,0 0 1214,1 4 0,0 0-257,3 4 1,1-4-36,3 0 1,3 4-333,4 3 1,0 1-216,0-1 0,1-2-265,2 2 1,3 2 124,5-2 1,4 4-138,3-4 0,2 0 111,2-3 0,-2 3-210,-2 0 0,2 1-15,-3-5 1,0 0-40,1-3 1,-5 2 140,1-2 1,-6 2 107,-1-2 60,-4 2 0,0-4-28,-6 2 1,-1 1-218,-6-4 0,0 3 93,-8-3 0,4-1-140,-4-3 1,1 0-301,-5 0 1,2 0-403,2 0 0,-2-1-1011,2-3 0,-2-1 204,-1-6 1547,0-5 0,-5-19 0,-2-10 0</inkml:trace>
  <inkml:trace contextRef="#ctx0" brushRef="#br0" timeOffset="114">22329 8221 7811,'11'0'834,"0"0"0,-1 0-321,1 0 0,3 0 499,0 0 0,5 0-448,-1 0 0,2 0-180,2 0 1,-1 0-691,0 0 0,1 1 243,-1 2 1,-1-1 62,-2 1 0,-8-2 0,-5-1 0</inkml:trace>
  <inkml:trace contextRef="#ctx0" brushRef="#br0" timeOffset="115">13724 9959 7899,'7'0'1788,"0"0"1,0-4-1459,4 0 0,1 1-114,2 3 1,3 0-1054,4 0 1,1 0 426,3 0 1,3 0 409,4 0 0,19 0 0,4 0 0</inkml:trace>
  <inkml:trace contextRef="#ctx0" brushRef="#br0" timeOffset="116">13820 10044 7899,'11'0'61,"-1"0"1,1 0 1,1 0 31,2 0 0,3 0-67,4 0 1,5 3-28,2 1 0,7-4 0,4-1 0,4-2 0,-1 0 0</inkml:trace>
  <inkml:trace contextRef="#ctx0" brushRef="#br0" timeOffset="117">14812 9500 8247,'-5'-11'1198,"4"1"-650,-3-1 0,8 4-10,3 0 1,4 3-320,3-3 1,-1 5-177,5-2 1,-1 0-47,5 0 1,-1 0-197,0 4 1,1 0-245,-1 0 1,-4 2 267,-3 1 1,-4 0 40,-2 4 0,-4 0-195,-4 3 294,0 1 1,-4 1 80,-4 2 0,-5-2 233,-1 2 1,-1-2-39,1-1 1,1-1 139,-5 1 1,4 0-92,-4-1 0,5-2-87,-2-1 1,7-1-197,1 1 1,1 2 100,-1-2 0,2-1-81,5 1 1,0-3 23,0 3 1,1-1-150,3 1 1,2 2-93,5-1 1,3 1 152,0 2 0,4-1-264,-4 1 0,4-1 124,-4-3 1,0 2-106,-3-2 1,0 3 92,-1 0 0,-3 1 188,0 0-57,-4-1 1,-2 1 162,-5 0 0,-5-2 260,-2-2 0,-1-1-159,-5-2 0,-1-3 66,-3 2 0,0-1-34,4-2 0,-3 0-337,2 0 0,-1 0-152,1 0 0,-1-5-287,5-2 0,1 1-13,6-1 0,-2 0-487,6-4 0,1 0 1038,5 1 0,41-20 0,-15 13 0,0 0 0</inkml:trace>
  <inkml:trace contextRef="#ctx0" brushRef="#br0" timeOffset="118">15228 9564 7892,'-15'6'166,"1"-2"0,0-3 872,3-1-50,-4 0-288,3 4-238,1-2-246,7 7 0,5-3-127,2 5 0,3-2 55,5-2 1,1 3-99,2-3 0,-2 2-89,2 2 1,1 0 77,0-1 1,0 1-101,-1 0 0,-3-1 33,0 1 0,-1 0 45,-3-1 84,3 1 1,-4 0 75,-3-1 1,-1-3-36,-2 1 1,-5-3 122,-2 3 0,-3 0-169,0-5 1,-6 1 39,-2-4 1,-2 0-301,-1 0 1,3 0 100,0 0 0,2 0-528,-2 0 0,-1-4 293,5 1 1,0-4-305,3 3 1,1-4-147,3 1 0,3 1 752,4-1 0,33-10 0,8-5 0</inkml:trace>
  <inkml:trace contextRef="#ctx0" brushRef="#br0" timeOffset="119">15441 9617 7892,'10'0'523,"1"0"1,-4-1 25,0-2 0,2 1-242,5-1 1,-2 2-79,2 1 1,-1 0-990,1 0 1,-1 0 123,5 0 636,-5 4 0,12 7 0,-3 6 0</inkml:trace>
  <inkml:trace contextRef="#ctx0" brushRef="#br0" timeOffset="120">15569 9564 7892,'-7'5'0,"0"2"0,4-1 0,0 1 0,0 0 245,0 4 0,2 1-58,-3 2 1,3-1-796,1 5 1,0-4 607,0 4 0,9 14 0,3 7 0</inkml:trace>
  <inkml:trace contextRef="#ctx0" brushRef="#br0" timeOffset="121">15729 9692 9664,'-6'0'4024,"1"0"-3665,15-5 0,-3 3-332,7-5 1,2 0-234,2-4 1,4-4-619,2-3 0,-1-1 535,2 1 0,1-3-548,-1 0 1,0-1 291,-4-3 0,-1-1-26,-2 1 0,-3 0 160,-4 4 0,-5 0 161,-3 0 58,-1-1 163,-2 6 610,0 5 0,-4 11-324,0 7 1,0 4 674,0 3 0,3 3-384,-3 4 1,0 0 288,0 0 1,1 1-325,3-1 0,0 4-66,0 0 0,0 0-477,0-4 0,0 4-415,0 0 0,0 0-253,0-4 0,0 4 196,0 0 502,4-5 0,26-24 0,10-9 0</inkml:trace>
  <inkml:trace contextRef="#ctx0" brushRef="#br0" timeOffset="122">16134 9649 7874,'-11'6'1579,"4"0"-284,0-2 1,5-2 75,-2 5-312,3-4-682,1 1 1,1-4-357,3 0 0,3-1 90,7-2 1,-2-3-596,2-5 0,1 0-74,0 1 1,2-4-401,-2-1 1,2-4 15,-2 2 0,2 0 364,-2-1 0,-1 2 343,-3-2 1,-1-2 6,1 2 1,0-1 121,-1 1 0,-3-1 107,0 5 1,-4 3 411,0 4 137,-1 5 114,-2-3 0,0 6 116,0 3 1,0 2-327,0 4 1,0 2 99,0 3 1,0 1-149,0 5 1,0-3-322,0 0 1,0 0 98,0 3 1,0 0-194,0 1 1,0-1-388,0 0 0,1 2-513,2 2 0,-2-3 909,3 3 0,11 12 0,3 2 0</inkml:trace>
  <inkml:trace contextRef="#ctx0" brushRef="#br0" timeOffset="123">16539 9617 7847,'7'0'1685,"0"0"-1159,0 0 1,5 0-286,3 0 1,-2-1-355,4-2 0,-2 1-484,2-1 1,0 1 596,1-2 0,21-2 0,1-5 0</inkml:trace>
  <inkml:trace contextRef="#ctx0" brushRef="#br0" timeOffset="124">16667 9543 8181,'-6'10'200,"1"-2"72,5-1 1,0 0-90,0 3 0,0 2 403,0 2 0,0 0-473,0 3 1,0-2-519,0 2 1,2-3 404,1 4 0,8 14 0,5 7 0</inkml:trace>
  <inkml:trace contextRef="#ctx0" brushRef="#br0" timeOffset="125">16934 9319 7835,'1'-10'578,"2"3"0,0 1-168,4 3 1,0 2-169,4-3 0,-1 3-687,1 1 0,3 0 246,0 0 1,1 0-360,-5 0 0,1 1 270,0 3 0,-4-2 100,0 5 1,-5-3 150,2 3 1,-3-4 254,-1 4 0,-1-1 109,-3 1 1,-2 3 259,-4-3 1,-1-1-53,0 1 1,1-1-148,-1 1 0,4 3 1043,0-3-993,0 2 1,-3 2 10,3-1 0,2-2-166,5-1 0,0 0-185,0 3 0,1 1-296,3 0 0,2-3 229,5 3 1,0-7-476,4 7 1,-3-3 275,2 3 1,1-1-126,-1-3 1,4 2 80,-4-2 1,-1 3-52,-5 0 1,0 1 112,-5 0 390,6-1 0,-9 1-23,0 0 1,-5-1 220,-6 1 1,-1-1-114,-2-3 0,1 1-51,-5-5 0,4 5-452,-4-5 0,4 1 125,-4-4 1,2 0-250,-2 0 1,-1 0-56,5 0 1,0-4-762,3 1 0,4-5 1118,0 5 0,33-29 0,5-4 0</inkml:trace>
  <inkml:trace contextRef="#ctx0" brushRef="#br0" timeOffset="126">17456 9425 7835,'-16'0'0,"0"0"866,6 0 0,-1 0-311,0 0 0,1 0 316,-1 0 1,0 0 174,1 0-767,-1 5 1,1 1-143,3 5 1,-1-1-110,4 1 0,1 0-7,3-1 1,1 1 129,3 0 0,-2 3-365,5 0 1,0 0 118,4-3 1,3 3-332,0 1 1,1-1 159,-5-4 1,1-2-28,0-1 0,-1 0-47,1 3 291,-5 1 0,2 0 26,-4-1 0,-1 1 200,-3 0 0,-5-4-20,-2 0 1,-2-4-124,-2 5 1,-3-5 126,0 4 1,-4-4-6,4 0 1,-5-2-309,1-1 1,-1 0-182,1 0 1,-1 0-304,5 0 1,0-3-550,3-1 1185,1-4 0,18-12 0,5-9 0</inkml:trace>
  <inkml:trace contextRef="#ctx0" brushRef="#br0" timeOffset="127">17605 9575 7817,'11'0'316,"0"0"0,3 0-211,0 0 1,0 0 13,-3 0 0,3 0-69,1 0 1,2 0-219,-2 0 1,0 1 167,-1 2 0,3 8 0,4 6 0</inkml:trace>
  <inkml:trace contextRef="#ctx0" brushRef="#br0" timeOffset="128">17755 9532 7817,'-1'7'498,"-3"0"1,2 0 274,-5 4-440,4 0 1,-2 3-113,5 0 0,-3 0-291,-1-3 1,1 3-306,3 1 0,0 2-1006,0-3 1381,0 5 0,4 8 0,2 6 0</inkml:trace>
  <inkml:trace contextRef="#ctx0" brushRef="#br0" timeOffset="129">18085 9266 7802,'0'-6'1312,"0"-4"1,0 8-794,0-5-453,0 4 0,5-5 63,2 4 1,3 1-618,0 3 0,1 0 106,0 0 0,-1 0-62,1 0 0,0 3-46,-1 1 39,1 4 433,0-2 1,-5 5-111,-3 0 1,-2-1 678,-1 1 1,-1 0-140,-2-1 0,0 1 94,-4 0 0,0-4-268,-4 0 0,2 0 49,2 4 0,-2 3 995,6 0 0,-4 0-601,3-3 0,1-1-205,3 1 1,3 0-207,1-1 1,4 1-274,-1 0 1,6-1 109,1 1 0,5 3-193,-1 1 0,-1-1 27,0-4 0,-4 1-33,2 0 1,-3 3-17,-2 0 1,-3 0 8,0-3 1,-4 0 345,0-1 0,-3 1-87,-3 0 1,-7-4 569,-4 0 1,-5 0-269,1 4 1,-3-4 126,-4 0 1,3-5-290,-3 2 0,1-3-120,-1-1 1,3 0-387,-3 0 1,3 0-527,5 0 1,-2-1-3400,5-3 4131,-1 3 0,9-56 0,4 25 0,0-1 0</inkml:trace>
  <inkml:trace contextRef="#ctx0" brushRef="#br0" timeOffset="130">14556 9991 9060,'7'0'524,"0"0"0,0 0-329,4 0 1,1 0-110,2 0 1,0 0 63,7 0 1,-2 3-128,6 1 0,2 0-55,2 0 1,0-3 124,0 3 1,4 0-105,-4 0 1,4 3 56,-5-3 0,3 3-55,1-4 1,0 1 59,0-4 1,0 3-138,0 1 0,0 0-10,0-4 1,-1 0-123,-3 0 1,2-2-38,-5-1 0,4 2 13,0-3 0,-3 2 188,-1-2 1,1 3-46,-1-3 0,1 3 200,-1 1 0,-3-3-116,3-1 0,-1 1 74,0 3 0,0 0-30,5 0 1,-6 0 109,2 0 1,1 0-82,-1 0 0,5 0-12,-2 0 0,-1 0 54,2 0 0,-4 0-70,3 0 1,-3 0 83,4 0 0,-6 0-70,2 0 0,1 0 12,-1 0 0,1 0-29,-1 0 0,-2 0 1,1 0 1,2 0-129,-1 0 1,1 0 102,-1 0 1,-1 0-37,4 0 0,-3 0 37,4 0 0,-4 0-33,3 0 0,-1 0 22,2 0 1,0 0-122,-4 0 0,1-4 84,-1 0 1,-2 1-7,2 3 1,-2 0 45,2 0 1,-2 0-29,2 0 0,-3 0 90,-1 0 1,-3 0-95,0 0 0,0 0 129,3 0 0,0 0-94,1 0 1,-1 0 51,0 0 1,2 0-30,2 0 0,-3 0-5,3 0 1,-2 0-17,-2 0 0,1-4 15,3 1 1,-2-1-76,2 4 1,-2 0 59,2 0 0,-1 0-142,4 0 0,-4 0 70,1 0 0,-4 0 27,-3 0 1,3 1 26,1 3 1,-4-3 0,3 3 1,-2-2 118,2 2 1,0-3-77,1 2 1,-1-1 4,0-2 1,-2 0-19,3 0 0,-3 0-75,6 0 1,1 0 42,-1 0 1,-1-2-10,-2-1 1,3 2 18,-1-3 0,1-1-2,-3 2 1,3-1 137,-1 4 1,1 0-92,-3 0 1,-1-3 306,0-1 1,1 1-94,-1 3 1,0 0 38,1 0 0,-1 0 105,0 0 1,1 0 120,-1 0 1,4 0-128,0 0 0,0 0-11,-4 0 0,0 0-40,1 0 1,1 0-98,-1 0 1,1 0 77,-5 0 1,2 0-50,2 0 0,-6 0-178,-2 0 0,-2 0 244,-1 0-362,0 0-614,-6 4 0,-1 2 640,-8 5 0,-44-10 0,16-1 0,0-1 0</inkml:trace>
  <inkml:trace contextRef="#ctx0" brushRef="#br0" timeOffset="131">15068 10417 7930,'-11'-7'871,"0"0"0,1 4-422,-1 0 0,-3 2-353,-1 1 0,0 1-34,1 2 0,-2 3 8,-1 5 1,-2 0 20,5-1 1,-1 2-33,5 2 1,0-2-48,3 3 1,-1-4 46,4 0 0,2 0-139,5-1 1,3 1 128,5 0 0,1-2-77,2-2 1,3 3 52,4-3 1,-3-1-24,0 1 1,-2-1-83,2 1 0,-3 1-139,-4-4 1,0 3 80,-1-4 1,1 6 64,0-2 137,-5 2 0,-2 2 31,-4 0 0,-1-1 136,-2 1 0,-5 0 76,-6-1 1,1 1-101,-5 0 0,1-2-124,-5-2 1,1 1 32,0-4 0,-1 0-202,1-4 0,1 0 73,2 0 1,-1-4-621,5 0 0,-4-4-62,4 1 1,1-2-1029,6-2 1723,-3-4 0,23-7 0,0-5 0</inkml:trace>
  <inkml:trace contextRef="#ctx0" brushRef="#br0" timeOffset="132">15121 10257 7906,'7'-7'0,"0"0"0,0 1 429,4-1 0,0-1-39,-1 4 0,4-3-156,1 3 1,2-3-99,-2 4 1,2-1-108,-2 4 1,0 0 91,-1 0 1,-5 4 21,1-1 0,-6 6 39,-1-2 0,-1 2-10,-2 2 1,0 1-142,0 2 1,-5-2 98,-2 2 0,-3-1 202,0 1 0,-1-2-49,0 2 0,1-1 31,-1 2 1,0-4-119,1 4 1,-1-4-172,0 0-50,5 0 1,2-1-525,4 1 207,0 0 1,1-4 186,2 0 1,8-5-852,7 2 0,3-3 1006,4-1 0,9-8 0,7-3 0,4-1 0,1 0 0</inkml:trace>
  <inkml:trace contextRef="#ctx0" brushRef="#br0" timeOffset="133">15622 10545 10172,'11'0'740,"1"0"-910,2 0 0,2 0 219,6 0 1,0 0-801,3 0 1,-1 0 473,4 0 1,-4 0 276,1 0 0,7 0 0,1 0 0</inkml:trace>
  <inkml:trace contextRef="#ctx0" brushRef="#br0" timeOffset="134">15771 10438 7832,'-4'6'92,"-2"4"1,-4-8 290,3 5 1,-1 0-84,4 4 1,1 0 62,3-1 0,0 5-222,0-1 0,0 5-318,0-1 0,0 2-300,0 1 1,0 0 286,0 1 0,3 3 190,1-1 0,14 6 0,-1-3 0</inkml:trace>
  <inkml:trace contextRef="#ctx0" brushRef="#br0" timeOffset="135">16166 10492 7832,'-11'6'2915,"1"-2"-1563,4-4-1032,1 5 1,6-4-109,3 3 1,5-3-409,5-1 1,2-4 173,-2 1 1,-2-5-165,2 1 0,1-3 137,0-1 0,0 1-294,-1-1 1,-3 0 143,0 1 1,-2-2-48,-5-2 1,3 2 161,-4-2 1,1-2 100,-4 2 1,-1-4 47,-3 4 0,-2-4-62,-4 4 0,-2 0 105,-3 3 0,2 2-65,-4 2 0,-1-2 52,-3 6 0,0-1 5,4 4 1,-3 1 137,2 3 0,2 2-36,2 4 1,2 5 126,2-1 1,4 0-12,2-3 0,3 3-104,1 0 1,1 4-193,3-4 1,2 2 103,4-2 0,6-2-97,1 2 0,4 1-57,0 0 0,0-1-141,1-4 0,0 1-220,3 0 1,-6-1 196,2 1 1,-7 1-33,1 2 1,-5-2 59,-3 2 1,-2 2 34,-5-2 0,-1 0 200,-3-3 0,-3 3 221,-7 0 0,-2 0-162,-6-3 1,1-2-81,0-1 1,-1-3 50,1-1 0,1-3-43,2 3 0,-2-3-290,2-1 1,1-5 89,0-2 0,4-2-446,-2-2 0,8 0-111,4 1 1,2-1-317,1 0 1,6-3 1014,4 0 0,44-15 0,-20 15 0,0 0 0</inkml:trace>
  <inkml:trace contextRef="#ctx0" brushRef="#br0" timeOffset="136">16518 10374 7840,'-11'5'46,"-4"-4"1,3 4 227,-2-5 0,-2 4 434,2-1 0,-1 4-244,0-3 0,4 3 448,-4-3-443,4 4-48,0-2-322,5 4 49,1 1 1,11 0-75,5-1 0,-1 1-37,5 0 0,1-1-219,2 1 0,1-1-23,-1-3 1,2 2-114,-2-2 1,-3 3 17,-1 0 1,-2 1 86,-1 0 0,-2-1 257,-2 1 1,2 0-133,-6-1 201,1 1 1,-9 0 7,-2-1 0,-6 0 147,-1-3 1,-4-2-122,4-5 1,-5 0-56,1 0 0,1 0-579,0 0 1,4-2 240,-2-1 0,3-3-838,2-5 0,3 1 1084,0-1 0,28-19 0,4-4 0</inkml:trace>
  <inkml:trace contextRef="#ctx0" brushRef="#br0" timeOffset="137">16678 10492 7827,'10'0'1125,"1"0"-369,0 0 0,-1 0-266,1 0 1,3 0-736,0 0 1,5 0-221,-1 0 1,1 0-449,-1 0 0,2 0 425,-2 0 488,-3 0 0,5-14 0,-3-4 0</inkml:trace>
  <inkml:trace contextRef="#ctx0" brushRef="#br0" timeOffset="138">16806 10396 7827,'-1'10'596,"-3"1"1,3 0-240,-3-1 1,2 2-136,-2 2 1,3 0-160,-2 3 0,1 0 93,2 1 1,0 2-1471,0-2 1314,5 2 0,6 10 0,5 4 0</inkml:trace>
  <inkml:trace contextRef="#ctx0" brushRef="#br0" timeOffset="139">16998 10566 13478,'6'-4'675,"4"-2"-594,1-5 1,1-1-131,6-2 0,-1-3-377,5-4 0,-1 0 67,0-1 1,1 0-441,-1-3 0,-1 3-106,-2-3 0,-3 2 322,-4 2 1,-5 4 277,-3 3 0,-1 2 510,-2 6 0,-2 1-115,-1 5 1,-2 6 139,-2 5 0,-1 1 134,4 6 1,-3-1 392,3 5 0,-3-1 63,4 0 0,-1-3-328,4 0 0,-3 0-363,-1 3 1,1 0 30,3 1 0,0-2-891,0-2 0,0 1 177,0-5 0,4 4-809,3-4 1363,3-5 0,29-32 0,7-13 0</inkml:trace>
  <inkml:trace contextRef="#ctx0" brushRef="#br0" timeOffset="140">17499 10236 7793,'-11'0'530,"0"0"0,1 0 29,-1 0 1,0 3 813,1 1-867,-1 4 0,2-2-15,2 5 0,-2 1-152,6 2 0,-1-1 69,4 5 1,0-5-211,0 1 0,5 1 20,2 0 1,3 2-218,0-2 0,4 2 74,1-2 0,2-1-255,-2-4 1,2 2 49,-2 2 0,2-2-79,-2 3 0,-1-4 166,-4 0 0,0 0 93,-3-1 1,1 1 177,-4 0-165,-1-1 1,-3 1-14,0 0 1,-1-4 26,-2 0 1,-3-5-245,-5 2 1,0 1-165,1-2 0,-1 1-218,0-4 1,-3 0-636,0 0 1,-1-5 517,0-2 1,4-3 665,-4 0 0,-8-24 0,-3-9 0,-3-4 0,0 0 0</inkml:trace>
  <inkml:trace contextRef="#ctx0" brushRef="#br0" timeOffset="141">17392 10257 7793,'11'0'65,"1"-3"33,2-1 1,-1 0 148,5 4 1,-4-3 399,4-1 0,-1 1-1262,5 3 0,-1 0 615,0 0 0,10 5 0,2 0 0</inkml:trace>
  <inkml:trace contextRef="#ctx0" brushRef="#br0" timeOffset="142">18842 9916 7793,'-4'6'3649,"-2"-1"-2586,0-1 1,6-2-406,7 1 1,4-2-546,3-1 1,2 0-436,6 0 1,0 4-1456,3-1 1,-1 1 1776,4-4 0,24-5 0,-21 2 0,0 0 0</inkml:trace>
  <inkml:trace contextRef="#ctx0" brushRef="#br0" timeOffset="143">18917 10129 7793,'11'0'0,"-3"-1"530,3-3 1,-3 3 753,6-2 0,3 2-1247,1 1 0,2 0-82,1 0 45,0 0 0,5 18 0,2 6 0</inkml:trace>
  <inkml:trace contextRef="#ctx0" brushRef="#br0" timeOffset="144">20133 9287 8095,'1'-11'0,"2"1"1412,-1-1 1,2 4 812,-4 0-1148,0 4 0,-1 0-604,-2 6 0,0 3-169,-4 5 1,-4 5 143,-3 6 0,-1 0-94,1 7 0,1-1 116,-5 4 0,5 4-88,-1-1 1,2 1-147,1-4 0,0 3-96,1 1 0,4-1-167,2-3 1,3-4-116,1-3 0,5-4-379,2-3 1,4-3-713,3-4 0,1-5 590,3-3 1,1-2-396,-5-1 1,5-4 436,-1-4 1,-4-1 243,-3-2 0,-2-3 200,-5 0 1,3-4 141,-4 4 0,1 0-62,-4 3 165,-5-4 0,-1 3 242,-4-2 1,-5 3-125,1 4 1,-1 1-12,1 2 1,1 3-163,-5-2 0,4 1-610,-4 2 1,5 0 130,-1 0 0,2 0-736,1 0 1182,5 0 0,30 15 0,11 2 0</inkml:trace>
  <inkml:trace contextRef="#ctx0" brushRef="#br0" timeOffset="145">20538 9457 7974,'-6'-5'0,"-4"-1"293,3 2 1,1 3 493,-1-3 1,0 2-130,-3-2 0,-5 3-247,1-2 1,0 3 112,3 3 1,1 0-160,-1 4 1,1 0-226,3 3 0,3 1 27,4 0 1,-4-1-155,0 1 0,2 0 55,6-1 0,-2 5-91,5-1 0,4 0-77,3-3 0,1-1-24,0 1 1,-2 0-242,4-1 1,-4-2 18,2-1 0,-3 0-131,-2 3 1,0 1-184,-3 0 450,2-1 1,-8 1 252,3 0 1,-4-1-153,-4 1 1,-1-1 293,-6-3 1,-5 1-87,-1-5 0,0 1-41,-1-4 1,2 4-8,-2-1 0,-2-1-255,2-5 1,-1 1-156,1-6 0,-1 1-326,5-3 1,0-1 83,3 0 1,5 1-287,3-1 1,2 0 886,1 1 0,23-10 0,7-3 0</inkml:trace>
  <inkml:trace contextRef="#ctx0" brushRef="#br0" timeOffset="146">20740 9564 7921,'6'0'800,"-1"0"1,0 4-276,2-1 0,2 1-107,2-4 1,1 0-373,2 0 1,-1 0-248,5 0 1,0 0-130,3 0 0,0 0 300,1 0 1,-4 0-1362,-1 0 0,-4 0 1391,2 0 0,1-10 0,1-2 0</inkml:trace>
  <inkml:trace contextRef="#ctx0" brushRef="#br0" timeOffset="147">20879 9468 7805,'-1'10'0,"-3"-3"1043,3 2 0,-7-3-436,4 5 0,1 1 22,3 2 0,0-1-470,0 5 1,0-4-418,0 4 1,0-2-947,0 2 1,0 2 726,0-2 1,1 1 476,2-1 0,18-12 0,7-8 0</inkml:trace>
  <inkml:trace contextRef="#ctx0" brushRef="#br0" timeOffset="148">21135 9649 7798,'-6'6'2616,"0"0"-1189,3-2-568,1-3 0,-1 4-329,6-5 0,0 3-85,4 1 0,0-1-132,4-3 1,3-4-581,0-3 0,5-1 98,-1-2 0,2 1-20,1-5 1,1-2-571,-1-2 1,4-2 212,0-2 0,0 1-368,-4 0 1,-3-2 318,-1-2 0,0 3 252,1-3 0,-4 2 136,-7 2 1,1 1 342,-4 2 28,0 8-33,-4 5-195,0 5 0,0 5 413,0 2 1,-2 6 1301,-1 1 0,2 5-850,-3-1 0,-1 2-171,2 1 0,-4 0-368,3 1 1,-1-1-246,2 0 1,2 1-316,-3-1 0,2 0-552,-2 1 0,3-1-230,-3 0 0,3 3 92,1-3 988,0 3 0,29-22 0,6 2 0</inkml:trace>
  <inkml:trace contextRef="#ctx0" brushRef="#br0" timeOffset="149">21967 9340 7769,'-11'-6'888,"0"2"1,1 0-340,-1 0 0,-1 1 65,-2 3 0,1 1-199,-5 3 0,2 0-74,-2 3 0,-1 6-92,5-2 1,-4 2 118,4-2 0,-3 3-160,6 0 1,0 4-39,7-4 1,-3 2-213,3-2 0,1-2 90,3 2 1,3-6-438,1-1 0,5-1 237,2 1 0,0-2-234,3-5 1,3 0 149,0 0 1,3-5-900,2-2 0,-4 1 299,-1-1 1,-4 0 115,2-4 0,0 1 554,-1-1 1,-1 4-39,-6 0 1,2 3 1073,-6-3-716,5 5 1899,-6-3-1335,2 5 1,-7 5 226,-1 2 1,-3 6 6,4 1 1,-6 4-439,2-4 0,1 6-378,-1 2 1,4-1 66,-4 4 1,4-3-813,0 0 1,-2-1 453,1 0 0,1 0-1563,3-4 0,0 2 1718,0-5 0,9 5 0,3-2 0</inkml:trace>
  <inkml:trace contextRef="#ctx0" brushRef="#br0" timeOffset="150">19621 9916 7874,'-7'0'-203,"0"0"398,4 0 0,-2 1 900,5 3-595,-4-3-79,3 4-188,-4-1 1,6-2-20,3 1 1,-2 2 56,5-2 0,0 2-57,4-1 0,-1-3 38,1 2 1,5 2-38,1-1 0,5-1-27,3-3 1,-1 0-33,8 0 1,-1 0 70,8 0 1,4 0-234,3 0 0,2-3-85,-2-1 0,2-3-140,6 3 1,-6 0 132,-2 0 0,-2 3-226,-1-3 1,-3 3 142,3 1 1,-8 0 3,5 0 1,-6 0 333,-2 0 0,0 0-136,0 0 0,-1-3 62,-3-1 0,3 1-78,-3 3 0,4-2 161,4-1 0,-2 2-83,5-3 1,-3-1-128,3 2 0,-4-1-68,5 4 0,-6 0-263,2 0 1,-7 0 109,0 0 1,-2 0 63,1 0 1,-1 0 366,-2 0 1,-2 0-249,2 0 0,-2 0 82,2 0 1,-2 0-73,2 0 1,-3 0 149,0 0 1,2 0-109,1 0 1,4 0-28,-4 0 0,4 0 0,0 0 0,-2-1-96,1-2 0,0 1-11,0-1 0,2 2 79,-5 1 1,1 0 113,-1 0 0,-4 0-113,0 0 0,1 0 98,-5 0 1,0 0-37,1 0 0,-5 1 125,1 2 1,1-1-81,0 1 0,-1-1-33,-4 2 0,1-3-59,0 3 0,-1-3 58,1-1 1,0 1-551,-1 3 361,1-3 1,0 4-220,-1-5 0,-3 0-15,1 0 434,-6 0 0,-7-5 0,-7-1 0</inkml:trace>
  <inkml:trace contextRef="#ctx0" brushRef="#br0" timeOffset="151">19973 10342 7822,'-7'-5'601,"-1"1"1,1 2-264,-3-2 1,3 3 140,-1-3 0,0 3-73,-6 1 1,2 1-145,-2 3 1,2 2-530,1 4 0,1 1 184,-1 0 1,4-1-54,0 1 0,4 0 105,0-1 0,2 1-77,1 0 1,0-4 100,0 0 0,1 0 159,2 4 0,3-4-136,5 0 1,0-1 62,-1 1 1,2 2-38,2-1 1,0 1 14,3 2 0,-3-4-262,4 0 0,-4 0 93,4 4 0,-5-1-42,2 1 0,-5 0 139,-3-1 1,-2 1 167,-5 0 0,0-1 210,0 1 1,-1-4-186,-3 0 1,-5-1 25,-5 1 0,-5-2-61,1-5 0,-2 0-54,-2 0 1,5 0-117,-1 0 0,0-1-301,-3-3 0,1-2-131,2-4 0,2-1-481,6 0 1,-1-1 939,0-2 0,24-35 0,-3 17 0,-1 1 0</inkml:trace>
  <inkml:trace contextRef="#ctx0" brushRef="#br0" timeOffset="152">20090 10151 7991,'6'0'0,"0"0"0,-3 0 0,0 0 0,4 0 0,0 0 1171,4 0 1,3-2-561,0-1 0,4 2-424,-4-3 0,1 3-33,0 1 0,-3 0-15,2 0 42,-2 0 1,-3 1 190,-2 3-60,-2 2 1,-5 4-107,0 1 0,-5 0 198,-2-1 0,-2 1 55,-2-1 1,0 1-177,1 0 0,-5-4-83,1 0 1,0 0 20,3 4 0,1-2-137,-1-2 1,4 3 86,0-3 0,4-1-814,0 1 451,2 0-994,1 4 0,6-5 525,4-3 1,2-2-1069,6-1 0,1 0 218,6 0 1511,-3 0 0,10-9 0,5-5 0,0-1 0,1 0 0</inkml:trace>
  <inkml:trace contextRef="#ctx0" brushRef="#br0" timeOffset="153">20357 10438 7915,'0'6'2136,"0"-1"1,1-5-1919,2 0 0,4 0 118,8 0 0,-2 0-70,4 0 1,2 0-936,6 0 1,-2-1-57,2-3 0,-2 3-390,2-2 1,-2 0 481,2 0 0,-8 1-721,-2-1 1354,-4 2 0,-14 10 0,-4 3 0</inkml:trace>
  <inkml:trace contextRef="#ctx0" brushRef="#br0" timeOffset="154">20549 10353 7915,'-2'10'608,"-1"-3"0,2 2-171,-3-2 0,2 3-186,-2 0 0,3 1 107,-3 0 1,2 3 189,-2 0 1,3 0-540,-2-3 1,2 3-391,1 0 0,0 2-1086,0-2 0,0-2 1467,0 2 0,9-2 0,3-1 0</inkml:trace>
  <inkml:trace contextRef="#ctx0" brushRef="#br0" timeOffset="155">20762 10438 7881,'6'0'2703,"3"0"-2277,-2 0 1,4-1-341,3-2 0,-1-3-50,5-5 0,0 0-103,3 1 0,0-4 137,1-1 0,-4-2-428,-1 2 1,0-2 178,1 2 1,-3-2 57,-4 2 1,-5-2 46,-3 2 1,-2-2 243,-1 2 1,0 1 123,0 4 0,-4-1-82,-3 0 1,-3 4 1,-1 0 1,0 5-21,-4-2 1,2 3 119,-4 1 0,0 0-132,-1 0 1,-1 1 285,5 3 1,0 0-24,3 3 0,2 3-77,2-3 1,-2 6-68,6 1 0,-1 2 155,4-2 1,0 1-16,0 3 1,5 1-117,2-5 0,2 4-156,2-4 0,3 4 46,1-4 0,0 0-435,-1-3 0,-2 0-16,2-1 0,2 0-289,-2-3 1,-4 2-168,-2-1 69,-1 1 0,-1 2 57,-3-1 0,-2 1 174,-1 0 0,-1-4 238,-2 0 1,-3 0-29,-5 4 0,-1-4 151,-2 0 0,1-4 137,-5 5 0,4-5 193,-4 4 1,0-4-192,-3 0 1,0-2-54,-1-1 1,1 0-317,0 0 1,4 0 113,3 0 0,2-1-295,1-2 1,2 0-154,2-4 0,2 4-342,5-5 1,1 1 340,3-3 0,3-1-551,7 0 1147,3 1 0,18-15 0,4-4 0</inkml:trace>
  <inkml:trace contextRef="#ctx0" brushRef="#br0" timeOffset="156">21295 10246 7759,'-6'0'2296,"-3"0"-1857,3 0 0,-5 0 254,0 0 0,4 0-255,0 0 1,0 0 386,-4 0-319,1 0-102,-1 5-401,0 1 0,2 5 72,2-1 1,2 1-219,5 0 1,0-1 164,0 1 0,1 0-159,3-1 1,-2 1-2,5 0 0,0-1-282,4 1 0,0-1 2,-1-3 0,2 2-163,2-2 1,-2 2-172,2-2 384,-2 2 0,-2-3 219,-3 5 1,1-4 188,-4 0 0,-1 0 306,-3 4 0,-1-2-260,-2-2 0,-3 3 123,-5-3 0,0-1-32,1 1 1,-5-4 377,1 5 1,-4-6-211,4 2 0,-5-3-70,1-1 1,3 0-999,1 0 0,-2-1 413,2-3 1,0 2-1783,3-6 1512,5 1 0,2-3 1,4-1 579,0 0 0,17-9 0,8-3 0,2-4 0,0 1 0</inkml:trace>
  <inkml:trace contextRef="#ctx0" brushRef="#br0" timeOffset="157">21466 10396 7754,'5'0'1142,"1"1"-711,-2 2 1,-2-1-20,5 1 0,1-2-261,2-1 0,1 0-103,0 0 0,0 0-454,4 0 0,-2-1 289,4-2 1,-4 1-1501,2-1 1617,-3 2 0,12-13 0,5-4 0</inkml:trace>
  <inkml:trace contextRef="#ctx0" brushRef="#br0" timeOffset="158">21594 10300 7754,'0'6'1238,"-5"3"-627,4-3 1,-8 5 103,6-1 1,-2-1-255,1 1 1,3-1-146,-2 5 1,-2-1-677,1 1 1,1-1 286,3 5 1,0-4-305,0 4 0,0-5 251,0 1 126,0 3 0,14-10 0,4 2 0</inkml:trace>
  <inkml:trace contextRef="#ctx0" brushRef="#br0" timeOffset="159">21753 10513 7750,'-5'0'2543,"0"0"316,5 0-2418,5 0 1,0-5-609,6-2 1,5-2-69,1-2 0,3-3-260,2 0 0,-1-5 35,0 1 0,4-3 298,0-4 0,4 1-398,-4-4 1,-1 4 150,-2-1 0,-5 4 308,1 3 0,-5 0-203,2 7 835,-8-2-67,-3 12-76,-4-3 0,-3 8 299,-1 3 1,-4 6-296,1 2 1,-3 0 110,0-1 1,-1 2-116,0 1 1,4 4 135,0-4 0,0 2-171,-4-1 1,4 1-629,0-5 1,4 5-231,-4-1 0,4-1-573,0 0 1,1-2-2086,2 2 3163,0-4 0,15 3 0,2-6 0</inkml:trace>
  <inkml:trace contextRef="#ctx0" brushRef="#br0" timeOffset="160">22329 10172 7733,'-10'0'822,"-1"1"215,0 3 1,1-3-323,-1 2 1,4 3-304,0 1 1,1-1 291,-1 1 0,-2 0-286,6 4 0,-1 3-94,4 1 0,0-1-57,0-4 0,0 2 58,0 3 1,5-4-358,2 4 0,3-4 118,0 0 0,2-1-213,2-3 0,-2 2 157,2-2 0,-1-1-189,2 1 1,-3-1 30,2 1 0,-2 2 363,-2-6 1,-3 5-174,0 0 1,-1 1 251,2 2 1,-4-4 4,-4 0 1,0 0 62,0 4 1,-3-1-288,-1 1 1,-4-4 106,1 0 0,-4-3-488,-3 3 0,2-5 183,-2 2 1,-2-3-690,2-1 0,-1 0 378,1 0 0,-2-1-1317,-2-3 0,-1-2 210,5-4 1521,-5-1 0,4-15 0,-1-6 0,-3-3 0,-1 0 0</inkml:trace>
  <inkml:trace contextRef="#ctx0" brushRef="#br0" timeOffset="161">22287 10183 7733,'10'-6'0,"5"1"1060,-1 5 0,5-4-451,-2 1 1,4-1 119,0 4 1,-2 0-667,2 0 1,-5 0-1138,5 0 1074,-2 0 0,2 10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cbe504443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2ccbe50444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18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A6B93-96B0-6FCF-EEC4-4F50EE482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14F2AD-A99F-C195-C26E-DC7534A1C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38B1E9-493B-D77B-3388-B1EC5BA29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059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013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7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cbe504443_1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g2ccbe504443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9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2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527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67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31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latin typeface="Segoe UI Light" panose="020B0402040204020203" pitchFamily="34" charset="0"/>
                <a:cs typeface="Segoe UI Light" panose="020B04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5790DAB1-6132-8E49-950C-7A4598C8BD5E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17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42EF2A13-8ED6-3345-A350-8DA17845BB65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8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53B36267-238A-A141-939E-43BF76AEAD21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2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B0CD05D9-D09D-3D4F-ABB6-B8CE6E32BC22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65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6185C12D-6E52-F241-A7F7-3B7AD5C9557C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16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2EF7524D-3A07-A34A-9723-8DF210E9AD9A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47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980C7E59-597D-B54B-A9E3-7D29B1447A10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41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AE2E1015-23F4-4B40-A11E-C001C2B9BC01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57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2D306621-6DD1-614E-A652-AE9A8EB2D1AB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51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7C8DF265-596D-3D4F-8B95-AA2651B4D46A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1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4EBA4EB2-964C-114D-A560-441B6A376279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33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7C2C286-74A8-CF18-6D5D-5483E3A588C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6836" y="4733926"/>
            <a:ext cx="1287391" cy="4701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5D8FA1-CEF5-7E41-FFD1-9BC94CF7453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09092" y="4828074"/>
            <a:ext cx="275076" cy="2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kissanv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4.jpe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png"/><Relationship Id="rId7" Type="http://schemas.openxmlformats.org/officeDocument/2006/relationships/image" Target="../media/image66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0.png"/><Relationship Id="rId3" Type="http://schemas.openxmlformats.org/officeDocument/2006/relationships/image" Target="../media/image58.png"/><Relationship Id="rId7" Type="http://schemas.openxmlformats.org/officeDocument/2006/relationships/image" Target="../media/image66.png"/><Relationship Id="rId12" Type="http://schemas.openxmlformats.org/officeDocument/2006/relationships/customXml" Target="../ink/ink7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customXml" Target="../ink/ink6.xml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hyperlink" Target="https://www.youtube.com/watch?v=n2y7n6jw5d0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dHl0kjWo63aNzDkAV0cnmQadCAj5L0D7v7aSh0BK7BBdEgpA/viewform?usp=header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</a:pPr>
            <a:r>
              <a:rPr lang="en-US" noProof="0" dirty="0"/>
              <a:t>CS1 Week 5</a:t>
            </a:r>
            <a:br>
              <a:rPr lang="en-US" noProof="0" dirty="0"/>
            </a:br>
            <a:r>
              <a:rPr lang="en-US" noProof="0" dirty="0"/>
              <a:t>Annotated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noProof="0" dirty="0"/>
              <a:t>Transfer functions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308ED-A674-3D91-8DF4-ACE21838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DF04DF-8383-902C-FBB4-F0102DCA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" b="576"/>
          <a:stretch/>
        </p:blipFill>
        <p:spPr>
          <a:xfrm>
            <a:off x="4016750" y="3669563"/>
            <a:ext cx="1110499" cy="109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154-FB6A-D76F-E55F-67A6F0875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A2301-4D68-1C3A-F320-2D3D98A6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AA5F1C-7DB8-3F6E-0C5C-C9ED5668E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How is the stability of a system determined?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F86209-10CA-EFF0-9297-0BE03FC7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5B5530-AE40-A187-0101-EC9755BD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10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7F0C86D4-138B-BCB9-4B57-50A9229FA34F}"/>
                  </a:ext>
                </a:extLst>
              </p:cNvPr>
              <p:cNvSpPr/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Imaginary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7F0C86D4-138B-BCB9-4B57-50A9229FA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2F6D618A-040D-8E6B-8792-5535C966B2E4}"/>
                  </a:ext>
                </a:extLst>
              </p:cNvPr>
              <p:cNvSpPr/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2F6D618A-040D-8E6B-8792-5535C966B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37D3570C-66AF-DA6B-7776-0EA45A160C1F}"/>
                  </a:ext>
                </a:extLst>
              </p:cNvPr>
              <p:cNvSpPr/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Multiplicity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37D3570C-66AF-DA6B-7776-0EA45A160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22ABB6F7-CFCB-7FA6-20A7-56DDD1A7BEA4}"/>
                  </a:ext>
                </a:extLst>
              </p:cNvPr>
              <p:cNvSpPr/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𝑩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22ABB6F7-CFCB-7FA6-20A7-56DDD1A7B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29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6F1A1-E4D8-3FE9-0F6F-10E6AC6A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83" y="218370"/>
            <a:ext cx="7886700" cy="994172"/>
          </a:xfrm>
        </p:spPr>
        <p:txBody>
          <a:bodyPr/>
          <a:lstStyle/>
          <a:p>
            <a:r>
              <a:rPr lang="en-US" noProof="0"/>
              <a:t>I.C Response: Real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390491-FB39-F5C2-BBF3-FC00FB6BD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067" y="1146648"/>
                <a:ext cx="7886700" cy="18759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noProof="0" dirty="0"/>
                  <a:t>Let us know take a closer look at systems where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noProof="0" dirty="0"/>
                  <a:t> is diagonal. More specific we will look at the initial condition response, i.e.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1600" noProof="0" dirty="0"/>
              </a:p>
              <a:p>
                <a:pPr marL="0" indent="0">
                  <a:buNone/>
                </a:pPr>
                <a:endParaRPr lang="en-US" sz="1600" noProof="0" dirty="0"/>
              </a:p>
              <a:p>
                <a:pPr marL="0" indent="0">
                  <a:buNone/>
                </a:pPr>
                <a:endParaRPr lang="en-US" sz="1600" noProof="0" dirty="0"/>
              </a:p>
              <a:p>
                <a:pPr marL="0" indent="0">
                  <a:buNone/>
                </a:pPr>
                <a:endParaRPr lang="en-US" sz="1600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where we can write out all terms and simplify for A being diagonal.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390491-FB39-F5C2-BBF3-FC00FB6BD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067" y="1146648"/>
                <a:ext cx="7886700" cy="1875911"/>
              </a:xfrm>
              <a:blipFill>
                <a:blip r:embed="rId2"/>
                <a:stretch>
                  <a:fillRect l="-464" t="-2597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A5082-2E9D-3B92-438C-5839EE91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n.ethz.ch</a:t>
            </a: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/~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kvaratharaja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602C57-D419-F01F-2845-47CFD581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11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E5A8E6-F506-5B41-3A49-02B4B4541C2A}"/>
              </a:ext>
            </a:extLst>
          </p:cNvPr>
          <p:cNvSpPr txBox="1"/>
          <p:nvPr/>
        </p:nvSpPr>
        <p:spPr>
          <a:xfrm>
            <a:off x="414467" y="1820908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0">
                <a:latin typeface="Segoe UI" panose="020B0502040204020203" pitchFamily="34" charset="0"/>
                <a:cs typeface="Segoe UI" panose="020B0502040204020203" pitchFamily="34" charset="0"/>
              </a:rPr>
              <a:t>⟶ For a diagonal, real matrix:</a:t>
            </a:r>
            <a:endParaRPr lang="en-US" sz="1600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EB2C9B1-AF5E-1203-6743-22D717750F29}"/>
                  </a:ext>
                </a:extLst>
              </p:cNvPr>
              <p:cNvSpPr txBox="1"/>
              <p:nvPr/>
            </p:nvSpPr>
            <p:spPr>
              <a:xfrm>
                <a:off x="3292178" y="1746721"/>
                <a:ext cx="2155911" cy="825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 baseline="-250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 baseline="-250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∈</m:t>
                      </m:r>
                      <m:r>
                        <a:rPr lang="en-US" sz="1600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  <a:p>
                <a:endParaRPr lang="en-US" sz="500" i="1" noProof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 noProof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i="1" baseline="300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baseline="-25000" noProof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500" i="1" noProof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EB2C9B1-AF5E-1203-6743-22D71775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178" y="1746721"/>
                <a:ext cx="2155911" cy="825482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FFBBE3E-34D0-292F-CC15-2B661952F5B1}"/>
                  </a:ext>
                </a:extLst>
              </p:cNvPr>
              <p:cNvSpPr txBox="1"/>
              <p:nvPr/>
            </p:nvSpPr>
            <p:spPr>
              <a:xfrm>
                <a:off x="1178011" y="3031524"/>
                <a:ext cx="4005007" cy="1072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baseline="-25000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baseline="-25000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b="0" i="0" baseline="-250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baseline="-25000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baseline="-25000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FFBBE3E-34D0-292F-CC15-2B661952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011" y="3031524"/>
                <a:ext cx="4005007" cy="1072025"/>
              </a:xfrm>
              <a:prstGeom prst="rect">
                <a:avLst/>
              </a:prstGeom>
              <a:blipFill>
                <a:blip r:embed="rId4"/>
                <a:stretch>
                  <a:fillRect b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BF881E84-A6B8-5917-7395-3E81AD36AF07}"/>
              </a:ext>
            </a:extLst>
          </p:cNvPr>
          <p:cNvSpPr txBox="1"/>
          <p:nvPr/>
        </p:nvSpPr>
        <p:spPr>
          <a:xfrm>
            <a:off x="414467" y="4143018"/>
            <a:ext cx="890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>
                <a:latin typeface="Segoe UI" panose="020B0502040204020203" pitchFamily="34" charset="0"/>
                <a:cs typeface="Segoe UI" panose="020B0502040204020203" pitchFamily="34" charset="0"/>
              </a:rPr>
              <a:t>So for diagonal, real matrices the initial condition response is the linear combination of two exponentials.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4667FA8-AE07-C4A2-C448-62518E7241B8}"/>
              </a:ext>
            </a:extLst>
          </p:cNvPr>
          <p:cNvGrpSpPr/>
          <p:nvPr/>
        </p:nvGrpSpPr>
        <p:grpSpPr>
          <a:xfrm>
            <a:off x="6308898" y="2483852"/>
            <a:ext cx="2662526" cy="1951553"/>
            <a:chOff x="6457950" y="2483852"/>
            <a:chExt cx="2662526" cy="1951553"/>
          </a:xfrm>
        </p:grpSpPr>
        <p:cxnSp>
          <p:nvCxnSpPr>
            <p:cNvPr id="12" name="Gewinkelte Verbindung 11">
              <a:extLst>
                <a:ext uri="{FF2B5EF4-FFF2-40B4-BE49-F238E27FC236}">
                  <a16:creationId xmlns:a16="http://schemas.microsoft.com/office/drawing/2014/main" id="{31411409-4C13-C61C-BEBE-2A6733A0B298}"/>
                </a:ext>
              </a:extLst>
            </p:cNvPr>
            <p:cNvCxnSpPr>
              <a:cxnSpLocks/>
            </p:cNvCxnSpPr>
            <p:nvPr/>
          </p:nvCxnSpPr>
          <p:spPr>
            <a:xfrm>
              <a:off x="6583680" y="2766060"/>
              <a:ext cx="2453640" cy="1337489"/>
            </a:xfrm>
            <a:prstGeom prst="bentConnector3">
              <a:avLst>
                <a:gd name="adj1" fmla="val 0"/>
              </a:avLst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D9C57B1-6359-9BAE-C0B2-B44B1D6591C5}"/>
                </a:ext>
              </a:extLst>
            </p:cNvPr>
            <p:cNvGrpSpPr/>
            <p:nvPr/>
          </p:nvGrpSpPr>
          <p:grpSpPr>
            <a:xfrm>
              <a:off x="6457950" y="2483852"/>
              <a:ext cx="2662526" cy="1951553"/>
              <a:chOff x="6446463" y="2458283"/>
              <a:chExt cx="2662526" cy="19515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B9AC417-3379-B204-730B-5BA1AB2E184B}"/>
                      </a:ext>
                    </a:extLst>
                  </p:cNvPr>
                  <p:cNvSpPr txBox="1"/>
                  <p:nvPr/>
                </p:nvSpPr>
                <p:spPr>
                  <a:xfrm>
                    <a:off x="6446463" y="2458283"/>
                    <a:ext cx="3384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B9AC417-3379-B204-730B-5BA1AB2E1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6463" y="2458283"/>
                    <a:ext cx="33842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547E796D-B39F-CC20-0029-BB74D09D3A63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716" y="4102059"/>
                    <a:ext cx="2952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547E796D-B39F-CC20-0029-BB74D09D3A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716" y="4102059"/>
                    <a:ext cx="295273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Freihandform 19">
                <a:extLst>
                  <a:ext uri="{FF2B5EF4-FFF2-40B4-BE49-F238E27FC236}">
                    <a16:creationId xmlns:a16="http://schemas.microsoft.com/office/drawing/2014/main" id="{4F0A5903-0243-1DD3-766F-687C7335EB7D}"/>
                  </a:ext>
                </a:extLst>
              </p:cNvPr>
              <p:cNvSpPr/>
              <p:nvPr/>
            </p:nvSpPr>
            <p:spPr>
              <a:xfrm>
                <a:off x="6576060" y="3215640"/>
                <a:ext cx="1363980" cy="876300"/>
              </a:xfrm>
              <a:custGeom>
                <a:avLst/>
                <a:gdLst>
                  <a:gd name="connsiteX0" fmla="*/ 0 w 1363980"/>
                  <a:gd name="connsiteY0" fmla="*/ 0 h 876300"/>
                  <a:gd name="connsiteX1" fmla="*/ 1363980 w 1363980"/>
                  <a:gd name="connsiteY1" fmla="*/ 87630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980" h="876300">
                    <a:moveTo>
                      <a:pt x="0" y="0"/>
                    </a:moveTo>
                    <a:cubicBezTo>
                      <a:pt x="352425" y="403860"/>
                      <a:pt x="704850" y="807720"/>
                      <a:pt x="1363980" y="876300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03087BAE-1F3B-887C-5159-833B49329D31}"/>
                  </a:ext>
                </a:extLst>
              </p:cNvPr>
              <p:cNvCxnSpPr/>
              <p:nvPr/>
            </p:nvCxnSpPr>
            <p:spPr>
              <a:xfrm>
                <a:off x="7940040" y="4091940"/>
                <a:ext cx="1168949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ihandform 25">
                <a:extLst>
                  <a:ext uri="{FF2B5EF4-FFF2-40B4-BE49-F238E27FC236}">
                    <a16:creationId xmlns:a16="http://schemas.microsoft.com/office/drawing/2014/main" id="{4461B0B1-5B2C-2B7B-F5B0-2FC47585FEFB}"/>
                  </a:ext>
                </a:extLst>
              </p:cNvPr>
              <p:cNvSpPr/>
              <p:nvPr/>
            </p:nvSpPr>
            <p:spPr>
              <a:xfrm>
                <a:off x="6556443" y="3591628"/>
                <a:ext cx="2120629" cy="477739"/>
              </a:xfrm>
              <a:custGeom>
                <a:avLst/>
                <a:gdLst>
                  <a:gd name="connsiteX0" fmla="*/ 0 w 2120629"/>
                  <a:gd name="connsiteY0" fmla="*/ 0 h 477739"/>
                  <a:gd name="connsiteX1" fmla="*/ 2120629 w 2120629"/>
                  <a:gd name="connsiteY1" fmla="*/ 460443 h 47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0629" h="477739">
                    <a:moveTo>
                      <a:pt x="0" y="0"/>
                    </a:moveTo>
                    <a:cubicBezTo>
                      <a:pt x="771727" y="275077"/>
                      <a:pt x="1543455" y="550154"/>
                      <a:pt x="2120629" y="460443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ED400047-CA65-40DE-948F-751BC68F6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3483" y="4069367"/>
                <a:ext cx="795506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4018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63B4C-BF00-25CB-C753-390F2DC0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DF591-8A1E-A95E-46EC-70E903B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What does Asymptotic stability mean?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003DC-EBAE-45DF-054A-35BC5A6D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F0D018-843A-18E7-1EAC-B79E0DB6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F54A9585-091A-B613-32BE-3DFD6F679BC6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have strictly negative real part 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350B935D-9DF8-987D-6AB1-9694EA184156}"/>
                  </a:ext>
                </a:extLst>
              </p:cNvPr>
              <p:cNvSpPr/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All solutions converge to 0 as t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→∞</m:t>
                    </m:r>
                  </m:oMath>
                </a14:m>
                <a:endParaRPr lang="en-US" sz="12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350B935D-9DF8-987D-6AB1-9694EA184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FA9402D6-5D8A-1D6B-DBF1-46C298A07338}"/>
              </a:ext>
            </a:extLst>
          </p:cNvPr>
          <p:cNvSpPr/>
          <p:nvPr/>
        </p:nvSpPr>
        <p:spPr>
          <a:xfrm>
            <a:off x="628650" y="270738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are purely imaginary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1505CFFE-B62E-89D0-FBE7-247DDCFFB473}"/>
              </a:ext>
            </a:extLst>
          </p:cNvPr>
          <p:cNvSpPr/>
          <p:nvPr/>
        </p:nvSpPr>
        <p:spPr>
          <a:xfrm>
            <a:off x="650081" y="379856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every bounded inputs produces bounded output</a:t>
            </a:r>
          </a:p>
        </p:txBody>
      </p:sp>
    </p:spTree>
    <p:extLst>
      <p:ext uri="{BB962C8B-B14F-4D97-AF65-F5344CB8AC3E}">
        <p14:creationId xmlns:p14="http://schemas.microsoft.com/office/powerpoint/2010/main" val="42099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D2399-ED6B-7C6A-A937-364513B0A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3A759-9295-5F93-DF53-B7101511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Quiz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7580BA-3040-FF72-C941-9495F614D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What does Asymptotic stability mean?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C915F1-79C3-C2F6-C781-6838D247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DC7057-D37D-5D40-BA47-01BF1B8AE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99BCA14D-59E6-9D81-4665-2BDF3193DDB0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have strictly negative real part 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639E1304-95DB-186E-ADD2-824A31E129AA}"/>
                  </a:ext>
                </a:extLst>
              </p:cNvPr>
              <p:cNvSpPr/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All solutions converge to 0 as t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→∞</m:t>
                    </m:r>
                  </m:oMath>
                </a14:m>
                <a:endParaRPr lang="en-US" sz="12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639E1304-95DB-186E-ADD2-824A31E12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62510365-D1B5-A40F-5758-1FE28DB6C9CD}"/>
              </a:ext>
            </a:extLst>
          </p:cNvPr>
          <p:cNvSpPr/>
          <p:nvPr/>
        </p:nvSpPr>
        <p:spPr>
          <a:xfrm>
            <a:off x="628650" y="270738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are purely imaginary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CF0C459E-6D2F-AFC8-F43F-6C75A891193E}"/>
              </a:ext>
            </a:extLst>
          </p:cNvPr>
          <p:cNvSpPr/>
          <p:nvPr/>
        </p:nvSpPr>
        <p:spPr>
          <a:xfrm>
            <a:off x="650081" y="379856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every bounded inputs produces bounded output</a:t>
            </a:r>
          </a:p>
        </p:txBody>
      </p:sp>
    </p:spTree>
    <p:extLst>
      <p:ext uri="{BB962C8B-B14F-4D97-AF65-F5344CB8AC3E}">
        <p14:creationId xmlns:p14="http://schemas.microsoft.com/office/powerpoint/2010/main" val="199505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3E9CF-B283-5A69-BEFD-0E0EB7E0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8FF3-E6EE-B7D2-7D7F-58C8AF04C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What is BIBO stability?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4CFAE4-D689-D53D-3E27-7EAB844A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73C98A-5597-FC15-2D86-7F46CD5E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4F0041E8-5C32-9CC4-F8CE-1FD1EF8449CB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Binary Inputs, Boundless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24DC60FC-F5B9-0230-27DA-F046C7B03BD1}"/>
              </a:ext>
            </a:extLst>
          </p:cNvPr>
          <p:cNvSpPr/>
          <p:nvPr/>
        </p:nvSpPr>
        <p:spPr>
          <a:xfrm>
            <a:off x="628650" y="270629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Bounded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3D1D9A39-D3DC-DBD5-E271-6DB3B54825C0}"/>
              </a:ext>
            </a:extLst>
          </p:cNvPr>
          <p:cNvSpPr/>
          <p:nvPr/>
        </p:nvSpPr>
        <p:spPr>
          <a:xfrm>
            <a:off x="628650" y="325736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Boundless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3B412042-5F86-BCE1-AA8A-FD755999E202}"/>
              </a:ext>
            </a:extLst>
          </p:cNvPr>
          <p:cNvSpPr/>
          <p:nvPr/>
        </p:nvSpPr>
        <p:spPr>
          <a:xfrm>
            <a:off x="628650" y="380404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Big Inputs, Bigger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9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28DA-0B65-F5D4-DB65-838DBDE44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F4567-5418-A369-538D-38D34BDB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41605D-355F-0B97-8317-612BE0626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What is BIBO stability?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C5D8C1-CD36-194A-23F4-9A064C76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C126A2-8541-A8DA-56BA-6F679BC3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A970D33E-4DC9-0C93-8A50-0E722DDCD88A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Binary Inputs, Boundless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6BD9FF24-4420-6EFD-2DB3-4A52899C8F08}"/>
              </a:ext>
            </a:extLst>
          </p:cNvPr>
          <p:cNvSpPr/>
          <p:nvPr/>
        </p:nvSpPr>
        <p:spPr>
          <a:xfrm>
            <a:off x="628650" y="270629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Bounded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0D213FBA-D191-6E73-4083-DC9F5E10B158}"/>
              </a:ext>
            </a:extLst>
          </p:cNvPr>
          <p:cNvSpPr/>
          <p:nvPr/>
        </p:nvSpPr>
        <p:spPr>
          <a:xfrm>
            <a:off x="628650" y="325736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Boundless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6F936741-A1A6-7BB0-C48B-FAD8041BD94F}"/>
              </a:ext>
            </a:extLst>
          </p:cNvPr>
          <p:cNvSpPr/>
          <p:nvPr/>
        </p:nvSpPr>
        <p:spPr>
          <a:xfrm>
            <a:off x="628650" y="380404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Big Inputs, Bigger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14DF54-0AC6-58A2-5978-CFBC4E2A4EA7}"/>
              </a:ext>
            </a:extLst>
          </p:cNvPr>
          <p:cNvCxnSpPr/>
          <p:nvPr/>
        </p:nvCxnSpPr>
        <p:spPr>
          <a:xfrm flipV="1">
            <a:off x="6146378" y="1268016"/>
            <a:ext cx="0" cy="143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BB5F06D-EFFE-1E48-AA68-321E3FC09BDA}"/>
              </a:ext>
            </a:extLst>
          </p:cNvPr>
          <p:cNvCxnSpPr>
            <a:cxnSpLocks/>
          </p:cNvCxnSpPr>
          <p:nvPr/>
        </p:nvCxnSpPr>
        <p:spPr>
          <a:xfrm>
            <a:off x="6146378" y="1996455"/>
            <a:ext cx="21776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61000F3A-6B56-CF0B-31F0-2E553DA9C37B}"/>
              </a:ext>
            </a:extLst>
          </p:cNvPr>
          <p:cNvCxnSpPr/>
          <p:nvPr/>
        </p:nvCxnSpPr>
        <p:spPr>
          <a:xfrm>
            <a:off x="6146378" y="1474839"/>
            <a:ext cx="217761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C7F70F4-C9E2-C5D5-BCC1-652F04F8C803}"/>
              </a:ext>
            </a:extLst>
          </p:cNvPr>
          <p:cNvCxnSpPr/>
          <p:nvPr/>
        </p:nvCxnSpPr>
        <p:spPr>
          <a:xfrm>
            <a:off x="6146378" y="2564868"/>
            <a:ext cx="217761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3F931D1-B720-47F3-6939-A9A5D7D5A7EE}"/>
                  </a:ext>
                </a:extLst>
              </p:cNvPr>
              <p:cNvSpPr txBox="1"/>
              <p:nvPr/>
            </p:nvSpPr>
            <p:spPr>
              <a:xfrm>
                <a:off x="5582506" y="1133476"/>
                <a:ext cx="5638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3F931D1-B720-47F3-6939-A9A5D7D5A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06" y="1133476"/>
                <a:ext cx="563872" cy="307777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F14A70-6CD0-8F1F-0AFE-3FC696D0D09D}"/>
                  </a:ext>
                </a:extLst>
              </p:cNvPr>
              <p:cNvSpPr txBox="1"/>
              <p:nvPr/>
            </p:nvSpPr>
            <p:spPr>
              <a:xfrm>
                <a:off x="8278702" y="1842566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F14A70-6CD0-8F1F-0AFE-3FC696D0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702" y="1842566"/>
                <a:ext cx="30925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013AD23-58A2-F5F3-8156-07D3C1513959}"/>
              </a:ext>
            </a:extLst>
          </p:cNvPr>
          <p:cNvCxnSpPr/>
          <p:nvPr/>
        </p:nvCxnSpPr>
        <p:spPr>
          <a:xfrm flipV="1">
            <a:off x="6146378" y="3118436"/>
            <a:ext cx="0" cy="143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B2A59DC-4D2E-4F97-229D-D25FA724E1AC}"/>
              </a:ext>
            </a:extLst>
          </p:cNvPr>
          <p:cNvCxnSpPr>
            <a:cxnSpLocks/>
          </p:cNvCxnSpPr>
          <p:nvPr/>
        </p:nvCxnSpPr>
        <p:spPr>
          <a:xfrm>
            <a:off x="6146378" y="3846875"/>
            <a:ext cx="21776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EDE1956-7B12-6A83-6F2E-37A4679A869D}"/>
              </a:ext>
            </a:extLst>
          </p:cNvPr>
          <p:cNvCxnSpPr/>
          <p:nvPr/>
        </p:nvCxnSpPr>
        <p:spPr>
          <a:xfrm>
            <a:off x="6146378" y="3325259"/>
            <a:ext cx="217761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BB162664-990F-DCD4-A236-D0EF673BCDFC}"/>
              </a:ext>
            </a:extLst>
          </p:cNvPr>
          <p:cNvCxnSpPr/>
          <p:nvPr/>
        </p:nvCxnSpPr>
        <p:spPr>
          <a:xfrm>
            <a:off x="6146378" y="4415288"/>
            <a:ext cx="217761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96F0423-0461-D2EF-3E18-181FA48C12DA}"/>
                  </a:ext>
                </a:extLst>
              </p:cNvPr>
              <p:cNvSpPr txBox="1"/>
              <p:nvPr/>
            </p:nvSpPr>
            <p:spPr>
              <a:xfrm>
                <a:off x="5582506" y="2983896"/>
                <a:ext cx="5638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96F0423-0461-D2EF-3E18-181FA48C1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06" y="2983896"/>
                <a:ext cx="563872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81DD501-93C4-FAC0-41C5-967F9E842301}"/>
                  </a:ext>
                </a:extLst>
              </p:cNvPr>
              <p:cNvSpPr txBox="1"/>
              <p:nvPr/>
            </p:nvSpPr>
            <p:spPr>
              <a:xfrm>
                <a:off x="8278702" y="3692986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81DD501-93C4-FAC0-41C5-967F9E842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702" y="3692986"/>
                <a:ext cx="3092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ihandform 27">
            <a:extLst>
              <a:ext uri="{FF2B5EF4-FFF2-40B4-BE49-F238E27FC236}">
                <a16:creationId xmlns:a16="http://schemas.microsoft.com/office/drawing/2014/main" id="{B34348E2-E822-9FFA-5C6F-607EE1B2542C}"/>
              </a:ext>
            </a:extLst>
          </p:cNvPr>
          <p:cNvSpPr/>
          <p:nvPr/>
        </p:nvSpPr>
        <p:spPr>
          <a:xfrm>
            <a:off x="6149009" y="1496278"/>
            <a:ext cx="2179982" cy="1083216"/>
          </a:xfrm>
          <a:custGeom>
            <a:avLst/>
            <a:gdLst>
              <a:gd name="connsiteX0" fmla="*/ 0 w 2179982"/>
              <a:gd name="connsiteY0" fmla="*/ 491548 h 1083216"/>
              <a:gd name="connsiteX1" fmla="*/ 251791 w 2179982"/>
              <a:gd name="connsiteY1" fmla="*/ 259635 h 1083216"/>
              <a:gd name="connsiteX2" fmla="*/ 887895 w 2179982"/>
              <a:gd name="connsiteY2" fmla="*/ 849357 h 1083216"/>
              <a:gd name="connsiteX3" fmla="*/ 1292087 w 2179982"/>
              <a:gd name="connsiteY3" fmla="*/ 1218 h 1083216"/>
              <a:gd name="connsiteX4" fmla="*/ 1901687 w 2179982"/>
              <a:gd name="connsiteY4" fmla="*/ 1074644 h 1083216"/>
              <a:gd name="connsiteX5" fmla="*/ 2179982 w 2179982"/>
              <a:gd name="connsiteY5" fmla="*/ 504800 h 1083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9982" h="1083216">
                <a:moveTo>
                  <a:pt x="0" y="491548"/>
                </a:moveTo>
                <a:cubicBezTo>
                  <a:pt x="51904" y="345774"/>
                  <a:pt x="103809" y="200000"/>
                  <a:pt x="251791" y="259635"/>
                </a:cubicBezTo>
                <a:cubicBezTo>
                  <a:pt x="399773" y="319270"/>
                  <a:pt x="714512" y="892426"/>
                  <a:pt x="887895" y="849357"/>
                </a:cubicBezTo>
                <a:cubicBezTo>
                  <a:pt x="1061278" y="806288"/>
                  <a:pt x="1123122" y="-36330"/>
                  <a:pt x="1292087" y="1218"/>
                </a:cubicBezTo>
                <a:cubicBezTo>
                  <a:pt x="1461052" y="38766"/>
                  <a:pt x="1753705" y="990714"/>
                  <a:pt x="1901687" y="1074644"/>
                </a:cubicBezTo>
                <a:cubicBezTo>
                  <a:pt x="2049669" y="1158574"/>
                  <a:pt x="2124765" y="600878"/>
                  <a:pt x="2179982" y="504800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ihandform 28">
            <a:extLst>
              <a:ext uri="{FF2B5EF4-FFF2-40B4-BE49-F238E27FC236}">
                <a16:creationId xmlns:a16="http://schemas.microsoft.com/office/drawing/2014/main" id="{3F84FB0F-CE61-8DE0-53D7-538897B1C8FC}"/>
              </a:ext>
            </a:extLst>
          </p:cNvPr>
          <p:cNvSpPr/>
          <p:nvPr/>
        </p:nvSpPr>
        <p:spPr>
          <a:xfrm>
            <a:off x="6146377" y="3338968"/>
            <a:ext cx="2498035" cy="1095134"/>
          </a:xfrm>
          <a:custGeom>
            <a:avLst/>
            <a:gdLst>
              <a:gd name="connsiteX0" fmla="*/ 0 w 2498035"/>
              <a:gd name="connsiteY0" fmla="*/ 512257 h 1095134"/>
              <a:gd name="connsiteX1" fmla="*/ 450574 w 2498035"/>
              <a:gd name="connsiteY1" fmla="*/ 1082100 h 1095134"/>
              <a:gd name="connsiteX2" fmla="*/ 715618 w 2498035"/>
              <a:gd name="connsiteY2" fmla="*/ 15300 h 1095134"/>
              <a:gd name="connsiteX3" fmla="*/ 901148 w 2498035"/>
              <a:gd name="connsiteY3" fmla="*/ 750796 h 1095134"/>
              <a:gd name="connsiteX4" fmla="*/ 1278835 w 2498035"/>
              <a:gd name="connsiteY4" fmla="*/ 2048 h 1095134"/>
              <a:gd name="connsiteX5" fmla="*/ 1630018 w 2498035"/>
              <a:gd name="connsiteY5" fmla="*/ 1035718 h 1095134"/>
              <a:gd name="connsiteX6" fmla="*/ 2014331 w 2498035"/>
              <a:gd name="connsiteY6" fmla="*/ 88187 h 1095134"/>
              <a:gd name="connsiteX7" fmla="*/ 2498035 w 2498035"/>
              <a:gd name="connsiteY7" fmla="*/ 412865 h 109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98035" h="1095134">
                <a:moveTo>
                  <a:pt x="0" y="512257"/>
                </a:moveTo>
                <a:cubicBezTo>
                  <a:pt x="165652" y="838591"/>
                  <a:pt x="331304" y="1164926"/>
                  <a:pt x="450574" y="1082100"/>
                </a:cubicBezTo>
                <a:cubicBezTo>
                  <a:pt x="569844" y="999274"/>
                  <a:pt x="640522" y="70517"/>
                  <a:pt x="715618" y="15300"/>
                </a:cubicBezTo>
                <a:cubicBezTo>
                  <a:pt x="790714" y="-39917"/>
                  <a:pt x="807279" y="753005"/>
                  <a:pt x="901148" y="750796"/>
                </a:cubicBezTo>
                <a:cubicBezTo>
                  <a:pt x="995017" y="748587"/>
                  <a:pt x="1157357" y="-45439"/>
                  <a:pt x="1278835" y="2048"/>
                </a:cubicBezTo>
                <a:cubicBezTo>
                  <a:pt x="1400313" y="49535"/>
                  <a:pt x="1507435" y="1021361"/>
                  <a:pt x="1630018" y="1035718"/>
                </a:cubicBezTo>
                <a:cubicBezTo>
                  <a:pt x="1752601" y="1050075"/>
                  <a:pt x="1869662" y="191996"/>
                  <a:pt x="2014331" y="88187"/>
                </a:cubicBezTo>
                <a:cubicBezTo>
                  <a:pt x="2159000" y="-15622"/>
                  <a:pt x="2328517" y="198621"/>
                  <a:pt x="2498035" y="412865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12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219F2-92E2-5DC3-C420-0C531600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2201"/>
            <a:ext cx="7886700" cy="994172"/>
          </a:xfrm>
        </p:spPr>
        <p:txBody>
          <a:bodyPr/>
          <a:lstStyle/>
          <a:p>
            <a:r>
              <a:rPr lang="en-US" noProof="0" dirty="0"/>
              <a:t>Stability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42739A-D52D-1462-423F-DE90F6867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5498"/>
                <a:ext cx="7886700" cy="36273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noProof="0" dirty="0"/>
                  <a:t>A linearized, diagonalized system 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matrices is called</a:t>
                </a:r>
              </a:p>
              <a:p>
                <a:r>
                  <a:rPr lang="en-US" b="1" noProof="0" dirty="0"/>
                  <a:t>Lyapunov stable</a:t>
                </a:r>
                <a:r>
                  <a:rPr lang="en-US" noProof="0" dirty="0"/>
                  <a:t> if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≤0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 dirty="0"/>
              </a:p>
              <a:p>
                <a:r>
                  <a:rPr lang="en-US" b="1" noProof="0" dirty="0"/>
                  <a:t>Asymptotically</a:t>
                </a:r>
                <a:r>
                  <a:rPr lang="en-US" noProof="0" dirty="0"/>
                  <a:t> stable if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 dirty="0"/>
              </a:p>
              <a:p>
                <a:r>
                  <a:rPr lang="en-US" b="1" noProof="0" dirty="0"/>
                  <a:t>Unstable</a:t>
                </a:r>
                <a:r>
                  <a:rPr lang="en-US" noProof="0" dirty="0"/>
                  <a:t> if		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A linearized system with non-</a:t>
                </a:r>
                <a:r>
                  <a:rPr lang="en-US" noProof="0" dirty="0" err="1"/>
                  <a:t>diagonizable</a:t>
                </a:r>
                <a:r>
                  <a:rPr lang="en-US" noProof="0" dirty="0"/>
                  <a:t> A matrix is called</a:t>
                </a:r>
              </a:p>
              <a:p>
                <a:r>
                  <a:rPr lang="en-US" b="1" noProof="0" dirty="0"/>
                  <a:t>Lyapunov stable </a:t>
                </a:r>
                <a:r>
                  <a:rPr lang="en-US" noProof="0" dirty="0"/>
                  <a:t>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≤0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/>
                  <a:t> and there are no repeated eigenvalues 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For minimal LTI systems</a:t>
                </a:r>
              </a:p>
              <a:p>
                <a:r>
                  <a:rPr lang="en-US" b="1" i="1" noProof="0" dirty="0"/>
                  <a:t>Asymptotic stability = BIBO stability</a:t>
                </a:r>
              </a:p>
              <a:p>
                <a:pPr marL="0" indent="0">
                  <a:buNone/>
                </a:pPr>
                <a:r>
                  <a:rPr lang="en-US" noProof="0" dirty="0"/>
                  <a:t>Bounded Input Bounded Output (BIBO) Stability: for every bounded </a:t>
                </a:r>
                <a:r>
                  <a:rPr lang="en-US" noProof="0" dirty="0" err="1"/>
                  <a:t>inout</a:t>
                </a:r>
                <a:r>
                  <a:rPr lang="en-US" noProof="0" dirty="0"/>
                  <a:t>, the output will remain bounded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42739A-D52D-1462-423F-DE90F686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5498"/>
                <a:ext cx="7886700" cy="3627324"/>
              </a:xfrm>
              <a:blipFill>
                <a:blip r:embed="rId2"/>
                <a:stretch>
                  <a:fillRect l="-643" t="-1742"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8AA7A0-7BE5-6F15-950B-B9C6E660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E53618-5B39-21E5-FDCC-5D1D0321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14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CC64-0DBE-B30D-A730-8FA4D19E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AA2AB-8549-DFCF-746A-7B77B385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32" y="-74781"/>
            <a:ext cx="7886700" cy="994172"/>
          </a:xfrm>
        </p:spPr>
        <p:txBody>
          <a:bodyPr>
            <a:normAutofit/>
          </a:bodyPr>
          <a:lstStyle/>
          <a:p>
            <a:r>
              <a:rPr lang="en-US" sz="2200" noProof="0" dirty="0"/>
              <a:t>Course Schedule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82A225B6-0519-8214-8DAA-A58A56D11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408434"/>
              </p:ext>
            </p:extLst>
          </p:nvPr>
        </p:nvGraphicFramePr>
        <p:xfrm>
          <a:off x="1515762" y="601877"/>
          <a:ext cx="6977657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75768">
                  <a:extLst>
                    <a:ext uri="{9D8B030D-6E8A-4147-A177-3AD203B41FA5}">
                      <a16:colId xmlns:a16="http://schemas.microsoft.com/office/drawing/2014/main" val="1380074924"/>
                    </a:ext>
                  </a:extLst>
                </a:gridCol>
                <a:gridCol w="1201889">
                  <a:extLst>
                    <a:ext uri="{9D8B030D-6E8A-4147-A177-3AD203B41FA5}">
                      <a16:colId xmlns:a16="http://schemas.microsoft.com/office/drawing/2014/main" val="1379686130"/>
                    </a:ext>
                  </a:extLst>
                </a:gridCol>
              </a:tblGrid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072606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Introduction, Control Architectures, Motivation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878649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Modeling, Model examples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highlight>
                            <a:srgbClr val="C0C0C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33323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System properties, Linearization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94237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Analysis: Time response, Stability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718805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 functions 1: Definition and properties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186559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 functions 2: Poles and Zeros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4993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Proportional feedback control, Root Locus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1532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Time-Domain specifications, PID control, Computer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99545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 response, Bode plots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41698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 Nyquist condition, Time delays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4306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Frequency-domain Specifications, Dynamic Compensation, Loop Shaping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29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 delays, Successive loop closure, Nonlinearities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5189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Describing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238377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 to Uncertainty and 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974576"/>
                  </a:ext>
                </a:extLst>
              </a:tr>
            </a:tbl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F4099E1C-F5C1-8EB0-C32A-9FABF9E13B5C}"/>
              </a:ext>
            </a:extLst>
          </p:cNvPr>
          <p:cNvSpPr txBox="1"/>
          <p:nvPr/>
        </p:nvSpPr>
        <p:spPr>
          <a:xfrm>
            <a:off x="387695" y="1188631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4D5136-D84F-27EE-492C-52DB88CD3DA3}"/>
              </a:ext>
            </a:extLst>
          </p:cNvPr>
          <p:cNvSpPr txBox="1"/>
          <p:nvPr/>
        </p:nvSpPr>
        <p:spPr>
          <a:xfrm>
            <a:off x="483876" y="2528472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CF889FA-8E46-8663-A0F5-184385FA3DD1}"/>
              </a:ext>
            </a:extLst>
          </p:cNvPr>
          <p:cNvSpPr txBox="1"/>
          <p:nvPr/>
        </p:nvSpPr>
        <p:spPr>
          <a:xfrm>
            <a:off x="403725" y="4071829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Synthesis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0B0A67E7-7C57-C73E-4879-C13FFF882B68}"/>
              </a:ext>
            </a:extLst>
          </p:cNvPr>
          <p:cNvSpPr/>
          <p:nvPr/>
        </p:nvSpPr>
        <p:spPr>
          <a:xfrm>
            <a:off x="1208754" y="1820468"/>
            <a:ext cx="257337" cy="171052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2D72810E-ED2B-7956-66CA-4602D2A82388}"/>
              </a:ext>
            </a:extLst>
          </p:cNvPr>
          <p:cNvSpPr/>
          <p:nvPr/>
        </p:nvSpPr>
        <p:spPr>
          <a:xfrm>
            <a:off x="1208754" y="994180"/>
            <a:ext cx="196599" cy="65051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CBA056D0-42DA-D2CE-1EC0-9CCE338DF6B3}"/>
              </a:ext>
            </a:extLst>
          </p:cNvPr>
          <p:cNvSpPr/>
          <p:nvPr/>
        </p:nvSpPr>
        <p:spPr>
          <a:xfrm>
            <a:off x="1170298" y="3735078"/>
            <a:ext cx="257337" cy="93511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56553A-9A4C-1E19-B27B-2D993B33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1A8A2D-3E36-17EC-3693-31A5FD6C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17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52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noProof="0" dirty="0"/>
              <a:t>Today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idx="1"/>
          </p:nvPr>
        </p:nvSpPr>
        <p:spPr>
          <a:xfrm>
            <a:off x="628650" y="1230934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endParaRPr lang="en-US" u="sng" noProof="0" dirty="0"/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 dirty="0"/>
              <a:t>Intro and Definition of Transfer Functions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 dirty="0"/>
              <a:t>Forms of TF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 dirty="0"/>
              <a:t>Laplace Transform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u="sng" noProof="0" dirty="0"/>
          </a:p>
          <a:p>
            <a:pPr marL="0" lvl="0" indent="0"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endParaRPr lang="en-US" u="sng" noProof="0"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Kissan Varatharajan - </a:t>
            </a:r>
            <a:r>
              <a:rPr lang="en-US" noProof="0" dirty="0" err="1"/>
              <a:t>kissanv.github.io</a:t>
            </a:r>
            <a:endParaRPr lang="en-US" noProof="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152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4AE5C-3E2F-B68C-A037-64DF367CE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1. Intro and Definition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EC819A-74B0-7EC8-4337-41DC3E86B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of Transfer Functions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33F9BA-5972-1172-A390-8A7AA1A2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2D4EBF-656E-D2D2-0159-2EA0943B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19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33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713B6-1FFB-692D-EEB4-2E58DF1B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89567C-6A4A-6755-BCFD-730DA914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ETH no longer provides web hosting.</a:t>
            </a:r>
          </a:p>
          <a:p>
            <a:r>
              <a:rPr lang="en-US" noProof="0" dirty="0"/>
              <a:t>All my exercise class materials have been moved to GitHub Pages. </a:t>
            </a:r>
          </a:p>
          <a:p>
            <a:r>
              <a:rPr lang="en-US" noProof="0" dirty="0"/>
              <a:t>You can now find them under the following link:</a:t>
            </a:r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https://kissanv.github.io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Or you can scan the QR-Code: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998C7-873B-FAA5-C92B-88A439A3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5B3064-9047-BCD7-A6EA-9AB20D09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995995-B336-BD22-F6B4-4091DD5A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" b="576"/>
          <a:stretch/>
        </p:blipFill>
        <p:spPr>
          <a:xfrm>
            <a:off x="4016750" y="3669563"/>
            <a:ext cx="1110499" cy="10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9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A69D342D-FBFF-0DB7-8364-EF7B25D84B88}"/>
              </a:ext>
            </a:extLst>
          </p:cNvPr>
          <p:cNvSpPr/>
          <p:nvPr/>
        </p:nvSpPr>
        <p:spPr>
          <a:xfrm>
            <a:off x="1302633" y="3132130"/>
            <a:ext cx="613160" cy="574132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980874F-F48E-07B6-D5B2-27C6FAD83293}"/>
              </a:ext>
            </a:extLst>
          </p:cNvPr>
          <p:cNvSpPr/>
          <p:nvPr/>
        </p:nvSpPr>
        <p:spPr>
          <a:xfrm>
            <a:off x="2089208" y="3132130"/>
            <a:ext cx="2245108" cy="574132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39D9CB-F584-0FA2-6B58-1DF2E3AF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2" y="364136"/>
            <a:ext cx="2321412" cy="66385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 descr="Ein Bild, das Fahrzeug, Rad, Transport, Landfahrzeug enthält.&#10;&#10;KI-generierte Inhalte können fehlerhaft sein.">
            <a:extLst>
              <a:ext uri="{FF2B5EF4-FFF2-40B4-BE49-F238E27FC236}">
                <a16:creationId xmlns:a16="http://schemas.microsoft.com/office/drawing/2014/main" id="{62BC4D6A-9358-E535-6A09-BADA2D89A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1220" t="33713" r="27727" b="17755"/>
          <a:stretch>
            <a:fillRect/>
          </a:stretch>
        </p:blipFill>
        <p:spPr>
          <a:xfrm>
            <a:off x="290779" y="1253603"/>
            <a:ext cx="2438125" cy="1090219"/>
          </a:xfr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E7F09-DFEC-940D-5C6D-968ACEB4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 anchor="ctr">
            <a:normAutofit/>
          </a:bodyPr>
          <a:lstStyle/>
          <a:p>
            <a:pPr defTabSz="342900">
              <a:spcAft>
                <a:spcPts val="600"/>
              </a:spcAft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21D565-9331-417E-32F3-2A81A4B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anchor="ctr">
            <a:normAutofit/>
          </a:bodyPr>
          <a:lstStyle/>
          <a:p>
            <a:pPr defTabSz="342900">
              <a:spcAft>
                <a:spcPts val="600"/>
              </a:spcAft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</a:rPr>
              <a:pPr defTabSz="342900">
                <a:spcAft>
                  <a:spcPts val="600"/>
                </a:spcAft>
                <a:buClrTx/>
              </a:pPr>
              <a:t>20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8E92166-FD7E-FAB3-C2D8-F2C724405DAB}"/>
              </a:ext>
            </a:extLst>
          </p:cNvPr>
          <p:cNvCxnSpPr/>
          <p:nvPr/>
        </p:nvCxnSpPr>
        <p:spPr>
          <a:xfrm>
            <a:off x="2772654" y="1946721"/>
            <a:ext cx="9010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43083BD-A857-302A-F7DA-FEA26A0D950C}"/>
              </a:ext>
            </a:extLst>
          </p:cNvPr>
          <p:cNvSpPr txBox="1"/>
          <p:nvPr/>
        </p:nvSpPr>
        <p:spPr>
          <a:xfrm>
            <a:off x="2731981" y="1381102"/>
            <a:ext cx="982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system modeling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6496E2-B3D6-C355-6926-955513540F17}"/>
              </a:ext>
            </a:extLst>
          </p:cNvPr>
          <p:cNvSpPr/>
          <p:nvPr/>
        </p:nvSpPr>
        <p:spPr>
          <a:xfrm>
            <a:off x="3758442" y="1598376"/>
            <a:ext cx="1251284" cy="6118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41C7BD-D587-41E8-9130-D430B1CB95B6}"/>
              </a:ext>
            </a:extLst>
          </p:cNvPr>
          <p:cNvSpPr txBox="1"/>
          <p:nvPr/>
        </p:nvSpPr>
        <p:spPr>
          <a:xfrm>
            <a:off x="3979165" y="1727481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Plant P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7ACCB85-EE33-6373-7570-975B51BD7755}"/>
              </a:ext>
            </a:extLst>
          </p:cNvPr>
          <p:cNvCxnSpPr/>
          <p:nvPr/>
        </p:nvCxnSpPr>
        <p:spPr>
          <a:xfrm>
            <a:off x="5160996" y="1946721"/>
            <a:ext cx="9010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A583337-728F-A4AE-96EF-AA161C2555B8}"/>
              </a:ext>
            </a:extLst>
          </p:cNvPr>
          <p:cNvSpPr txBox="1"/>
          <p:nvPr/>
        </p:nvSpPr>
        <p:spPr>
          <a:xfrm>
            <a:off x="4957115" y="1600568"/>
            <a:ext cx="134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94DEB70-20AB-8871-1AA2-5AD96D1E4161}"/>
                  </a:ext>
                </a:extLst>
              </p:cNvPr>
              <p:cNvSpPr txBox="1"/>
              <p:nvPr/>
            </p:nvSpPr>
            <p:spPr>
              <a:xfrm>
                <a:off x="5456934" y="1432331"/>
                <a:ext cx="39433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Cambria Math" panose="02040503050406030204" pitchFamily="18" charset="0"/>
                  </a:rPr>
                  <a:t>state-space 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6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noProof="0" dirty="0"/>
              </a:p>
              <a:p>
                <a:endParaRPr lang="en-US" sz="1600" noProof="0" dirty="0"/>
              </a:p>
              <a:p>
                <a:endParaRPr lang="en-US" sz="1600" noProof="0" dirty="0"/>
              </a:p>
              <a:p>
                <a:endParaRPr lang="en-US" sz="1600" noProof="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94DEB70-20AB-8871-1AA2-5AD96D1E4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34" y="1432331"/>
                <a:ext cx="3943350" cy="1569660"/>
              </a:xfrm>
              <a:prstGeom prst="rect">
                <a:avLst/>
              </a:prstGeom>
              <a:blipFill>
                <a:blip r:embed="rId4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1AD42CEA-244A-34D5-E6FF-FCF1F81A1447}"/>
              </a:ext>
            </a:extLst>
          </p:cNvPr>
          <p:cNvSpPr/>
          <p:nvPr/>
        </p:nvSpPr>
        <p:spPr>
          <a:xfrm>
            <a:off x="6198526" y="1404294"/>
            <a:ext cx="2621023" cy="982996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DC4CB75-55B2-8CBC-9598-14A463626B25}"/>
              </a:ext>
            </a:extLst>
          </p:cNvPr>
          <p:cNvCxnSpPr>
            <a:cxnSpLocks/>
          </p:cNvCxnSpPr>
          <p:nvPr/>
        </p:nvCxnSpPr>
        <p:spPr>
          <a:xfrm>
            <a:off x="7486650" y="2343827"/>
            <a:ext cx="6188" cy="709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499087B-10D4-1CD0-FD79-512187370EE1}"/>
              </a:ext>
            </a:extLst>
          </p:cNvPr>
          <p:cNvSpPr txBox="1"/>
          <p:nvPr/>
        </p:nvSpPr>
        <p:spPr>
          <a:xfrm>
            <a:off x="7712728" y="2555150"/>
            <a:ext cx="127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069B898-0BA4-CE70-FC42-BAA6CDE9770A}"/>
              </a:ext>
            </a:extLst>
          </p:cNvPr>
          <p:cNvCxnSpPr>
            <a:cxnSpLocks/>
          </p:cNvCxnSpPr>
          <p:nvPr/>
        </p:nvCxnSpPr>
        <p:spPr>
          <a:xfrm flipH="1">
            <a:off x="6080968" y="3190112"/>
            <a:ext cx="9857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523676BC-25BB-52F6-EC94-EBF529C02439}"/>
              </a:ext>
            </a:extLst>
          </p:cNvPr>
          <p:cNvSpPr txBox="1"/>
          <p:nvPr/>
        </p:nvSpPr>
        <p:spPr>
          <a:xfrm>
            <a:off x="6133370" y="2861929"/>
            <a:ext cx="11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Synthesis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B732449-0343-999F-B966-29F2BD97C547}"/>
              </a:ext>
            </a:extLst>
          </p:cNvPr>
          <p:cNvSpPr/>
          <p:nvPr/>
        </p:nvSpPr>
        <p:spPr>
          <a:xfrm>
            <a:off x="4614959" y="2847344"/>
            <a:ext cx="1468295" cy="6391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9CDE0EFD-F3C6-6216-0257-6B4988283BD2}"/>
              </a:ext>
            </a:extLst>
          </p:cNvPr>
          <p:cNvSpPr txBox="1"/>
          <p:nvPr/>
        </p:nvSpPr>
        <p:spPr>
          <a:xfrm>
            <a:off x="4653643" y="3013040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Controller 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18EECB1-F307-092E-35E6-E0AF69BFDA3C}"/>
              </a:ext>
            </a:extLst>
          </p:cNvPr>
          <p:cNvSpPr/>
          <p:nvPr/>
        </p:nvSpPr>
        <p:spPr>
          <a:xfrm>
            <a:off x="3516895" y="377950"/>
            <a:ext cx="216000" cy="216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 dirty="0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27BF5C3-9AA6-A1F9-D436-198AC22472BF}"/>
              </a:ext>
            </a:extLst>
          </p:cNvPr>
          <p:cNvCxnSpPr>
            <a:cxnSpLocks/>
          </p:cNvCxnSpPr>
          <p:nvPr/>
        </p:nvCxnSpPr>
        <p:spPr>
          <a:xfrm>
            <a:off x="7074560" y="481130"/>
            <a:ext cx="7108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4F1281B-1781-79B5-3E29-80A613FFE908}"/>
                  </a:ext>
                </a:extLst>
              </p:cNvPr>
              <p:cNvSpPr txBox="1"/>
              <p:nvPr/>
            </p:nvSpPr>
            <p:spPr>
              <a:xfrm>
                <a:off x="6891021" y="185965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4F1281B-1781-79B5-3E29-80A613FF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021" y="185965"/>
                <a:ext cx="1041569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D2C349FF-19D9-F109-FF5B-3BC492A3928F}"/>
              </a:ext>
            </a:extLst>
          </p:cNvPr>
          <p:cNvGrpSpPr/>
          <p:nvPr/>
        </p:nvGrpSpPr>
        <p:grpSpPr>
          <a:xfrm>
            <a:off x="5863474" y="220614"/>
            <a:ext cx="1214720" cy="553007"/>
            <a:chOff x="2403054" y="3026666"/>
            <a:chExt cx="545710" cy="553007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5EEDDCED-A0EF-E6FF-F46C-25C6F12CFF27}"/>
                </a:ext>
              </a:extLst>
            </p:cNvPr>
            <p:cNvSpPr/>
            <p:nvPr/>
          </p:nvSpPr>
          <p:spPr>
            <a:xfrm>
              <a:off x="2403054" y="3026666"/>
              <a:ext cx="545710" cy="55300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B110D57-3477-8579-4262-340AB63B7408}"/>
                    </a:ext>
                  </a:extLst>
                </p:cNvPr>
                <p:cNvSpPr txBox="1"/>
                <p:nvPr/>
              </p:nvSpPr>
              <p:spPr>
                <a:xfrm>
                  <a:off x="2459135" y="3107336"/>
                  <a:ext cx="421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𝑃𝑙𝑎𝑛𝑡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B110D57-3477-8579-4262-340AB63B7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135" y="3107336"/>
                  <a:ext cx="42197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075B7882-CCB2-FBBA-371C-103023C14B5E}"/>
              </a:ext>
            </a:extLst>
          </p:cNvPr>
          <p:cNvGrpSpPr/>
          <p:nvPr/>
        </p:nvGrpSpPr>
        <p:grpSpPr>
          <a:xfrm>
            <a:off x="4111411" y="220614"/>
            <a:ext cx="1487073" cy="553007"/>
            <a:chOff x="2644416" y="3940223"/>
            <a:chExt cx="733159" cy="553007"/>
          </a:xfrm>
        </p:grpSpPr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173F6101-61D3-A5B8-8F3A-1D979CD6A712}"/>
                </a:ext>
              </a:extLst>
            </p:cNvPr>
            <p:cNvSpPr/>
            <p:nvPr/>
          </p:nvSpPr>
          <p:spPr>
            <a:xfrm>
              <a:off x="2676164" y="3940223"/>
              <a:ext cx="656588" cy="55300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E1E18E42-7025-6E86-A32E-180D67E06686}"/>
                    </a:ext>
                  </a:extLst>
                </p:cNvPr>
                <p:cNvSpPr txBox="1"/>
                <p:nvPr/>
              </p:nvSpPr>
              <p:spPr>
                <a:xfrm>
                  <a:off x="2644416" y="4016386"/>
                  <a:ext cx="733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𝐶𝑜𝑛𝑡𝑟𝑜𝑙𝑙𝑒𝑟</m:t>
                      </m:r>
                    </m:oMath>
                  </a14:m>
                  <a:r>
                    <a:rPr lang="en-US" sz="1800" noProof="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a14:m>
                  <a:endPara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E1E18E42-7025-6E86-A32E-180D67E06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416" y="4016386"/>
                  <a:ext cx="73315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C185D37-8E1C-B63E-406A-7D0CD4ECFFF0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727671" y="497117"/>
            <a:ext cx="4481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03416A9-CDFD-A8D8-D430-D1806D147912}"/>
                  </a:ext>
                </a:extLst>
              </p:cNvPr>
              <p:cNvSpPr txBox="1"/>
              <p:nvPr/>
            </p:nvSpPr>
            <p:spPr>
              <a:xfrm>
                <a:off x="2739099" y="227256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03416A9-CDFD-A8D8-D430-D1806D147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099" y="227256"/>
                <a:ext cx="1041569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2AB0795-4518-BF6A-0125-BBBA1FB91761}"/>
              </a:ext>
            </a:extLst>
          </p:cNvPr>
          <p:cNvCxnSpPr>
            <a:cxnSpLocks/>
          </p:cNvCxnSpPr>
          <p:nvPr/>
        </p:nvCxnSpPr>
        <p:spPr>
          <a:xfrm>
            <a:off x="3045738" y="483839"/>
            <a:ext cx="471157" cy="2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006961A-3029-FBCC-406E-14B10448BECE}"/>
                  </a:ext>
                </a:extLst>
              </p:cNvPr>
              <p:cNvSpPr txBox="1"/>
              <p:nvPr/>
            </p:nvSpPr>
            <p:spPr>
              <a:xfrm>
                <a:off x="3397362" y="228833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006961A-3029-FBCC-406E-14B10448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62" y="228833"/>
                <a:ext cx="1041569" cy="276999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E51720A9-0AA0-9A52-602E-71695973F69B}"/>
                  </a:ext>
                </a:extLst>
              </p:cNvPr>
              <p:cNvSpPr txBox="1"/>
              <p:nvPr/>
            </p:nvSpPr>
            <p:spPr>
              <a:xfrm>
                <a:off x="5164122" y="167864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E51720A9-0AA0-9A52-602E-7169597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22" y="167864"/>
                <a:ext cx="1041569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3DFDE81-CEF1-77B4-42C3-668073E60F33}"/>
              </a:ext>
            </a:extLst>
          </p:cNvPr>
          <p:cNvCxnSpPr>
            <a:cxnSpLocks/>
          </p:cNvCxnSpPr>
          <p:nvPr/>
        </p:nvCxnSpPr>
        <p:spPr>
          <a:xfrm>
            <a:off x="5507567" y="481130"/>
            <a:ext cx="359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winkelte Verbindung 95">
            <a:extLst>
              <a:ext uri="{FF2B5EF4-FFF2-40B4-BE49-F238E27FC236}">
                <a16:creationId xmlns:a16="http://schemas.microsoft.com/office/drawing/2014/main" id="{53F47BEB-4597-DB6B-D164-68F25641DE68}"/>
              </a:ext>
            </a:extLst>
          </p:cNvPr>
          <p:cNvCxnSpPr>
            <a:cxnSpLocks/>
            <a:endCxn id="71" idx="4"/>
          </p:cNvCxnSpPr>
          <p:nvPr/>
        </p:nvCxnSpPr>
        <p:spPr>
          <a:xfrm rot="10800000">
            <a:off x="3624896" y="593951"/>
            <a:ext cx="3675049" cy="59397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7270D7A-E435-2300-8D85-9A42177D2F1C}"/>
              </a:ext>
            </a:extLst>
          </p:cNvPr>
          <p:cNvCxnSpPr>
            <a:cxnSpLocks/>
          </p:cNvCxnSpPr>
          <p:nvPr/>
        </p:nvCxnSpPr>
        <p:spPr>
          <a:xfrm>
            <a:off x="7299942" y="481130"/>
            <a:ext cx="0" cy="706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86AD7326-64FC-93B9-5C5C-8ABAF66030C7}"/>
                  </a:ext>
                </a:extLst>
              </p:cNvPr>
              <p:cNvSpPr txBox="1"/>
              <p:nvPr/>
            </p:nvSpPr>
            <p:spPr>
              <a:xfrm>
                <a:off x="3259883" y="462964"/>
                <a:ext cx="1041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86AD7326-64FC-93B9-5C5C-8ABAF660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83" y="462964"/>
                <a:ext cx="1041569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E3408FF6-0C87-854F-2C24-BE88E3F8EE33}"/>
              </a:ext>
            </a:extLst>
          </p:cNvPr>
          <p:cNvSpPr txBox="1"/>
          <p:nvPr/>
        </p:nvSpPr>
        <p:spPr>
          <a:xfrm>
            <a:off x="7078723" y="3028211"/>
            <a:ext cx="17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>
                <a:solidFill>
                  <a:srgbClr val="FF0000"/>
                </a:solidFill>
              </a:rPr>
              <a:t>With information about our system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0C8C2AA-73F2-A89C-BBE0-D98D512444AF}"/>
              </a:ext>
            </a:extLst>
          </p:cNvPr>
          <p:cNvSpPr txBox="1"/>
          <p:nvPr/>
        </p:nvSpPr>
        <p:spPr>
          <a:xfrm>
            <a:off x="3917147" y="2177225"/>
            <a:ext cx="1229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Ferrari 812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15CAD0-BBE3-9CB1-E82E-3B5218072218}"/>
              </a:ext>
            </a:extLst>
          </p:cNvPr>
          <p:cNvGrpSpPr/>
          <p:nvPr/>
        </p:nvGrpSpPr>
        <p:grpSpPr>
          <a:xfrm>
            <a:off x="14668" y="3123186"/>
            <a:ext cx="4481003" cy="583076"/>
            <a:chOff x="525682" y="4133172"/>
            <a:chExt cx="4481003" cy="583076"/>
          </a:xfrm>
        </p:grpSpPr>
        <p:sp>
          <p:nvSpPr>
            <p:cNvPr id="31" name="Rectangle: Rounded Corners 17">
              <a:extLst>
                <a:ext uri="{FF2B5EF4-FFF2-40B4-BE49-F238E27FC236}">
                  <a16:creationId xmlns:a16="http://schemas.microsoft.com/office/drawing/2014/main" id="{FC8E00E5-DFAF-477E-E1E0-41567A069ECD}"/>
                </a:ext>
              </a:extLst>
            </p:cNvPr>
            <p:cNvSpPr/>
            <p:nvPr/>
          </p:nvSpPr>
          <p:spPr>
            <a:xfrm>
              <a:off x="525682" y="4142116"/>
              <a:ext cx="4452717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0D2A61F-6E61-F5A8-6CF2-A3A345744A1D}"/>
                    </a:ext>
                  </a:extLst>
                </p:cNvPr>
                <p:cNvSpPr txBox="1"/>
                <p:nvPr/>
              </p:nvSpPr>
              <p:spPr>
                <a:xfrm>
                  <a:off x="525682" y="4133172"/>
                  <a:ext cx="4481003" cy="5741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0D2A61F-6E61-F5A8-6CF2-A3A34574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82" y="4133172"/>
                  <a:ext cx="4481003" cy="574132"/>
                </a:xfrm>
                <a:prstGeom prst="rect">
                  <a:avLst/>
                </a:prstGeom>
                <a:blipFill>
                  <a:blip r:embed="rId12"/>
                  <a:stretch>
                    <a:fillRect t="-140426" b="-2085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ACF1025-6B6E-539F-978B-588C918113FD}"/>
              </a:ext>
            </a:extLst>
          </p:cNvPr>
          <p:cNvSpPr txBox="1"/>
          <p:nvPr/>
        </p:nvSpPr>
        <p:spPr>
          <a:xfrm>
            <a:off x="1187462" y="369731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week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6C732EF-B04C-587C-AA0C-56F7483EA703}"/>
              </a:ext>
            </a:extLst>
          </p:cNvPr>
          <p:cNvSpPr txBox="1"/>
          <p:nvPr/>
        </p:nvSpPr>
        <p:spPr>
          <a:xfrm>
            <a:off x="2793760" y="3686927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Week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28E693-0920-6450-7804-2B8911D18359}"/>
                  </a:ext>
                </a:extLst>
              </p:cNvPr>
              <p:cNvSpPr txBox="1"/>
              <p:nvPr/>
            </p:nvSpPr>
            <p:spPr>
              <a:xfrm>
                <a:off x="68911" y="3981620"/>
                <a:ext cx="88820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Last week: We analyzed the "natural dynamics of the system" by looking at the I.C. response.</a:t>
                </a:r>
              </a:p>
              <a:p>
                <a:r>
                  <a:rPr lang="en-US" sz="16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This week: We will analyze the forced response of the system. How do we analyze our system if there is an input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6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28E693-0920-6450-7804-2B8911D1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" y="3981620"/>
                <a:ext cx="8882044" cy="830997"/>
              </a:xfrm>
              <a:prstGeom prst="rect">
                <a:avLst/>
              </a:prstGeom>
              <a:blipFill>
                <a:blip r:embed="rId13"/>
                <a:stretch>
                  <a:fillRect l="-429" t="-1515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BFFC391C-80A6-C610-6595-DBBF3A86AFE6}"/>
              </a:ext>
            </a:extLst>
          </p:cNvPr>
          <p:cNvSpPr txBox="1"/>
          <p:nvPr/>
        </p:nvSpPr>
        <p:spPr>
          <a:xfrm>
            <a:off x="0" y="2803004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Time response:</a:t>
            </a:r>
          </a:p>
        </p:txBody>
      </p:sp>
    </p:spTree>
    <p:extLst>
      <p:ext uri="{BB962C8B-B14F-4D97-AF65-F5344CB8AC3E}">
        <p14:creationId xmlns:p14="http://schemas.microsoft.com/office/powerpoint/2010/main" val="4124190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9A15E-9D66-BC3B-FB14-141DEC7B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54" y="33319"/>
            <a:ext cx="7886700" cy="994172"/>
          </a:xfrm>
        </p:spPr>
        <p:txBody>
          <a:bodyPr/>
          <a:lstStyle/>
          <a:p>
            <a:r>
              <a:rPr lang="en-US" noProof="0" dirty="0"/>
              <a:t>Forced Response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D684FF-7ADB-3AD6-A58A-5E0E0A7F2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96" y="763351"/>
            <a:ext cx="8802350" cy="1513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The forced response is given by the convolution integral: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sz="1200" noProof="0" dirty="0"/>
          </a:p>
          <a:p>
            <a:r>
              <a:rPr lang="en-US" noProof="0" dirty="0"/>
              <a:t>This is harder to interpret, and the integral is difficult to compute.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8B1E83-1A45-AEE1-2175-C1B4A9EA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6354D0-4D15-0235-BFDE-38AC9258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21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100C37F-F04A-27DA-7A6D-D87EEA0476D3}"/>
                  </a:ext>
                </a:extLst>
              </p:cNvPr>
              <p:cNvSpPr txBox="1"/>
              <p:nvPr/>
            </p:nvSpPr>
            <p:spPr>
              <a:xfrm>
                <a:off x="2540713" y="1053741"/>
                <a:ext cx="3665427" cy="71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100C37F-F04A-27DA-7A6D-D87EEA04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13" y="1053741"/>
                <a:ext cx="3665427" cy="711733"/>
              </a:xfrm>
              <a:prstGeom prst="rect">
                <a:avLst/>
              </a:prstGeom>
              <a:blipFill>
                <a:blip r:embed="rId2"/>
                <a:stretch>
                  <a:fillRect l="-3806" t="-152632" b="-228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F9D3422-00D3-EAF3-D10F-34D37E717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46" y="2030195"/>
                <a:ext cx="9372053" cy="37042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9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en-US" i="1" noProof="0" dirty="0"/>
                  <a:t>Thought Process</a:t>
                </a:r>
              </a:p>
              <a:p>
                <a:pPr>
                  <a:buClrTx/>
                </a:pPr>
                <a:r>
                  <a:rPr lang="en-US" noProof="0" dirty="0"/>
                  <a:t>Since we are working with linear systems, we can decompose any input into</a:t>
                </a:r>
              </a:p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en-US" noProof="0" dirty="0"/>
                  <a:t> smaller inputs </a:t>
                </a:r>
                <a:r>
                  <a:rPr lang="en-US" noProof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 can be written as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+…+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𝑢𝑛</m:t>
                    </m:r>
                  </m:oMath>
                </a14:m>
                <a:endParaRPr lang="en-US" baseline="-25000" noProof="0" dirty="0">
                  <a:sym typeface="Wingdings" pitchFamily="2" charset="2"/>
                </a:endParaRPr>
              </a:p>
              <a:p>
                <a:pPr>
                  <a:buClrTx/>
                </a:pPr>
                <a:r>
                  <a:rPr lang="en-US" noProof="0" dirty="0"/>
                  <a:t>We can then apply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𝑢𝑛</m:t>
                    </m:r>
                  </m:oMath>
                </a14:m>
                <a:r>
                  <a:rPr lang="en-US" noProof="0" dirty="0"/>
                  <a:t> separately to the system and sum all outputs</a:t>
                </a:r>
                <a:br>
                  <a:rPr lang="en-US" noProof="0" dirty="0"/>
                </a:b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𝑦𝑛</m:t>
                    </m:r>
                  </m:oMath>
                </a14:m>
                <a:endParaRPr lang="en-US" baseline="-25000" noProof="0" dirty="0"/>
              </a:p>
              <a:p>
                <a:pPr>
                  <a:buClrTx/>
                </a:pPr>
                <a:r>
                  <a:rPr lang="en-US" noProof="0" dirty="0"/>
                  <a:t>We know that any input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can be expressed as an infinite sum of complex </a:t>
                </a:r>
                <a:br>
                  <a:rPr lang="en-US" noProof="0" dirty="0"/>
                </a:br>
                <a:r>
                  <a:rPr lang="en-US" noProof="0" dirty="0"/>
                  <a:t>exponentials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𝑠𝑡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noProof="0" dirty="0">
                    <a:sym typeface="Wingdings" pitchFamily="2" charset="2"/>
                  </a:rPr>
                  <a:t> See Fourier Series in Analysis III</a:t>
                </a:r>
              </a:p>
              <a:p>
                <a:pPr>
                  <a:buClrTx/>
                </a:pPr>
                <a:r>
                  <a:rPr lang="en-US" noProof="0" dirty="0">
                    <a:sym typeface="Wingdings" pitchFamily="2" charset="2"/>
                  </a:rPr>
                  <a:t>Idea: Compute the forced response to some general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)=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𝑒𝑠𝑡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. Later we can easily compute the output to any input, since it will be a linear combination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𝑒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𝑠𝑡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 terms.</a:t>
                </a:r>
                <a:endParaRPr lang="en-US" noProof="0" dirty="0"/>
              </a:p>
              <a:p>
                <a:pPr marL="0" indent="0">
                  <a:buClrTx/>
                  <a:buFont typeface="Arial" panose="020B0604020202020204" pitchFamily="34" charset="0"/>
                  <a:buNone/>
                </a:pPr>
                <a:endParaRPr lang="en-US" noProof="0" dirty="0"/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F9D3422-00D3-EAF3-D10F-34D37E717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6" y="2030195"/>
                <a:ext cx="9372053" cy="3704286"/>
              </a:xfrm>
              <a:prstGeom prst="rect">
                <a:avLst/>
              </a:prstGeom>
              <a:blipFill>
                <a:blip r:embed="rId3"/>
                <a:stretch>
                  <a:fillRect l="-541" t="-1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7">
            <a:extLst>
              <a:ext uri="{FF2B5EF4-FFF2-40B4-BE49-F238E27FC236}">
                <a16:creationId xmlns:a16="http://schemas.microsoft.com/office/drawing/2014/main" id="{A67A35E4-16FC-9EA1-0E78-EB872B1EA755}"/>
              </a:ext>
            </a:extLst>
          </p:cNvPr>
          <p:cNvSpPr/>
          <p:nvPr/>
        </p:nvSpPr>
        <p:spPr>
          <a:xfrm>
            <a:off x="2493213" y="1060562"/>
            <a:ext cx="3665427" cy="667170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49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6B54B24-CAB6-779C-572E-8FF73A551409}"/>
              </a:ext>
            </a:extLst>
          </p:cNvPr>
          <p:cNvSpPr/>
          <p:nvPr/>
        </p:nvSpPr>
        <p:spPr>
          <a:xfrm>
            <a:off x="3284168" y="4246336"/>
            <a:ext cx="2122380" cy="286879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7E1EC9-2388-00AB-26AB-AC2876E0F903}"/>
              </a:ext>
            </a:extLst>
          </p:cNvPr>
          <p:cNvSpPr/>
          <p:nvPr/>
        </p:nvSpPr>
        <p:spPr>
          <a:xfrm>
            <a:off x="971549" y="4252686"/>
            <a:ext cx="2122380" cy="286879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F866B1E-FB99-F8C7-8857-B3884C4B1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06" y="506419"/>
                <a:ext cx="8646968" cy="43316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𝐵𝑢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with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br>
                  <a:rPr lang="en-US" sz="1600" noProof="0" dirty="0"/>
                </a:br>
                <a:r>
                  <a:rPr lang="en-US" sz="1600" noProof="0" dirty="0"/>
                  <a:t>rearrange: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if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𝑠𝐼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noProof="0" dirty="0"/>
                  <a:t> is invertible: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Sup>
                        <m:sSub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rearrange:</a:t>
                </a:r>
                <a:br>
                  <a:rPr lang="en-US" sz="1600" noProof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and finally:</a:t>
                </a:r>
                <a:br>
                  <a:rPr lang="en-US" sz="1600" noProof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  <a:p>
                <a:pPr marL="0" indent="0"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F866B1E-FB99-F8C7-8857-B3884C4B1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06" y="506419"/>
                <a:ext cx="8646968" cy="4331650"/>
              </a:xfrm>
              <a:blipFill>
                <a:blip r:embed="rId2"/>
                <a:stretch>
                  <a:fillRect l="-293" t="-23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48548132-CF09-9B6B-A8AB-871D5DB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4" y="-171335"/>
            <a:ext cx="7886700" cy="994172"/>
          </a:xfrm>
        </p:spPr>
        <p:txBody>
          <a:bodyPr/>
          <a:lstStyle/>
          <a:p>
            <a:r>
              <a:rPr lang="en-US" noProof="0" dirty="0"/>
              <a:t>Forced Response: Derivation (Optional)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D30ED0-1819-1958-DCB8-52B66F61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123F02-C52D-DE49-8CFC-5EADBC39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2386CC2-F42C-A797-1380-CCF173FEFC98}"/>
              </a:ext>
            </a:extLst>
          </p:cNvPr>
          <p:cNvSpPr/>
          <p:nvPr/>
        </p:nvSpPr>
        <p:spPr>
          <a:xfrm rot="16200000">
            <a:off x="4214310" y="3545273"/>
            <a:ext cx="273844" cy="2057400"/>
          </a:xfrm>
          <a:prstGeom prst="lef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67C8698-713E-CB26-4391-501D697D91C0}"/>
                  </a:ext>
                </a:extLst>
              </p:cNvPr>
              <p:cNvSpPr txBox="1"/>
              <p:nvPr/>
            </p:nvSpPr>
            <p:spPr>
              <a:xfrm>
                <a:off x="3284168" y="4594585"/>
                <a:ext cx="2347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noProof="0" dirty="0">
                    <a:solidFill>
                      <a:schemeClr val="accent4"/>
                    </a:solidFill>
                  </a:rPr>
                  <a:t>steady-state response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baseline="-25000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𝒔𝒔</m:t>
                    </m:r>
                  </m:oMath>
                </a14:m>
                <a:endParaRPr lang="en-US" b="1" baseline="-25000" noProof="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67C8698-713E-CB26-4391-501D697D9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168" y="4594585"/>
                <a:ext cx="2347117" cy="307777"/>
              </a:xfrm>
              <a:prstGeom prst="rect">
                <a:avLst/>
              </a:prstGeom>
              <a:blipFill>
                <a:blip r:embed="rId3"/>
                <a:stretch>
                  <a:fillRect l="-538" t="-4000" b="-2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A8983B8A-9FEA-E2F8-B113-BFF1D62B5DDD}"/>
              </a:ext>
            </a:extLst>
          </p:cNvPr>
          <p:cNvSpPr/>
          <p:nvPr/>
        </p:nvSpPr>
        <p:spPr>
          <a:xfrm rot="16200000">
            <a:off x="1895817" y="3493994"/>
            <a:ext cx="273844" cy="2122379"/>
          </a:xfrm>
          <a:prstGeom prst="lef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9B3D4F1-A3EA-B7AD-B7CC-A524A316D164}"/>
              </a:ext>
            </a:extLst>
          </p:cNvPr>
          <p:cNvSpPr txBox="1"/>
          <p:nvPr/>
        </p:nvSpPr>
        <p:spPr>
          <a:xfrm>
            <a:off x="1138847" y="4539565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accent3"/>
                </a:solidFill>
              </a:rPr>
              <a:t>transient response</a:t>
            </a:r>
            <a:br>
              <a:rPr lang="en-US" b="1" noProof="0" dirty="0">
                <a:solidFill>
                  <a:schemeClr val="accent3"/>
                </a:solidFill>
              </a:rPr>
            </a:br>
            <a:r>
              <a:rPr lang="en-US" b="1" noProof="0" dirty="0">
                <a:solidFill>
                  <a:schemeClr val="accent3"/>
                </a:solidFill>
              </a:rPr>
              <a:t>	</a:t>
            </a:r>
            <a:r>
              <a:rPr lang="en-US" b="1" noProof="0" dirty="0">
                <a:solidFill>
                  <a:schemeClr val="accent3"/>
                </a:solidFill>
                <a:sym typeface="Wingdings" pitchFamily="2" charset="2"/>
              </a:rPr>
              <a:t> 0 if </a:t>
            </a:r>
            <a:r>
              <a:rPr lang="en-US" b="1" noProof="0" dirty="0" err="1">
                <a:solidFill>
                  <a:schemeClr val="accent3"/>
                </a:solidFill>
                <a:sym typeface="Wingdings" pitchFamily="2" charset="2"/>
              </a:rPr>
              <a:t>asy</a:t>
            </a:r>
            <a:r>
              <a:rPr lang="en-US" b="1" noProof="0" dirty="0">
                <a:solidFill>
                  <a:schemeClr val="accent3"/>
                </a:solidFill>
                <a:sym typeface="Wingdings" pitchFamily="2" charset="2"/>
              </a:rPr>
              <a:t> stable</a:t>
            </a:r>
            <a:endParaRPr lang="en-US" b="1" noProof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500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Reihe,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CED4F39D-F31A-2CB9-AD3F-7A172152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3" y="1"/>
            <a:ext cx="4833257" cy="13616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D3216BA-DC1A-BF29-3934-0B7BF41527DE}"/>
              </a:ext>
            </a:extLst>
          </p:cNvPr>
          <p:cNvSpPr/>
          <p:nvPr/>
        </p:nvSpPr>
        <p:spPr>
          <a:xfrm>
            <a:off x="4863996" y="1701173"/>
            <a:ext cx="2095764" cy="339260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B11719-38A4-0D9C-0A7F-8FF27BE11729}"/>
              </a:ext>
            </a:extLst>
          </p:cNvPr>
          <p:cNvSpPr/>
          <p:nvPr/>
        </p:nvSpPr>
        <p:spPr>
          <a:xfrm>
            <a:off x="2559750" y="1701173"/>
            <a:ext cx="2122380" cy="33926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14350B-B06A-FDC6-6E73-60BFFD04CF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8834" y="343835"/>
                <a:ext cx="7886700" cy="994172"/>
              </a:xfrm>
            </p:spPr>
            <p:txBody>
              <a:bodyPr/>
              <a:lstStyle/>
              <a:p>
                <a:r>
                  <a:rPr lang="en-US" noProof="0" dirty="0"/>
                  <a:t>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14350B-B06A-FDC6-6E73-60BFFD04C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8834" y="343835"/>
                <a:ext cx="7886700" cy="994172"/>
              </a:xfrm>
              <a:blipFill>
                <a:blip r:embed="rId4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89EEA-271A-70E5-6A34-9A34473B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65" y="1299071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Rearranging:	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1DEFB6-56B0-B5FE-C452-5CA10BEF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56387B-A41E-C1CB-C0DF-B4C4079A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B13CA28-CC9B-029E-F602-254E7CD752C9}"/>
                  </a:ext>
                </a:extLst>
              </p:cNvPr>
              <p:cNvSpPr txBox="1"/>
              <p:nvPr/>
            </p:nvSpPr>
            <p:spPr>
              <a:xfrm>
                <a:off x="1784342" y="1701173"/>
                <a:ext cx="5282793" cy="339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B13CA28-CC9B-029E-F602-254E7CD7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42" y="1701173"/>
                <a:ext cx="5282793" cy="339260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A81654BF-AB9D-C6BD-B575-6C951E8383F0}"/>
              </a:ext>
            </a:extLst>
          </p:cNvPr>
          <p:cNvSpPr/>
          <p:nvPr/>
        </p:nvSpPr>
        <p:spPr>
          <a:xfrm rot="16200000">
            <a:off x="3484018" y="1096065"/>
            <a:ext cx="273844" cy="2122379"/>
          </a:xfrm>
          <a:prstGeom prst="lef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9B45E5-5BA7-AC07-5B94-0679A425A182}"/>
              </a:ext>
            </a:extLst>
          </p:cNvPr>
          <p:cNvSpPr txBox="1"/>
          <p:nvPr/>
        </p:nvSpPr>
        <p:spPr>
          <a:xfrm>
            <a:off x="2756076" y="2202687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accent3"/>
                </a:solidFill>
              </a:rPr>
              <a:t>transient response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CDB0B593-40BF-B326-9B44-F500DEDAA5A1}"/>
              </a:ext>
            </a:extLst>
          </p:cNvPr>
          <p:cNvSpPr/>
          <p:nvPr/>
        </p:nvSpPr>
        <p:spPr>
          <a:xfrm rot="16200000">
            <a:off x="5794138" y="1102304"/>
            <a:ext cx="273844" cy="2057400"/>
          </a:xfrm>
          <a:prstGeom prst="lef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9FC22D-2E00-DBE7-143A-021A4D3CC273}"/>
                  </a:ext>
                </a:extLst>
              </p:cNvPr>
              <p:cNvSpPr txBox="1"/>
              <p:nvPr/>
            </p:nvSpPr>
            <p:spPr>
              <a:xfrm>
                <a:off x="4798683" y="2151616"/>
                <a:ext cx="2347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noProof="0" dirty="0">
                    <a:solidFill>
                      <a:schemeClr val="accent4"/>
                    </a:solidFill>
                  </a:rPr>
                  <a:t>steady-state response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baseline="-25000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𝒔𝒔</m:t>
                    </m:r>
                  </m:oMath>
                </a14:m>
                <a:endParaRPr lang="en-US" b="1" baseline="-25000" noProof="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9FC22D-2E00-DBE7-143A-021A4D3C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683" y="2151616"/>
                <a:ext cx="2347117" cy="307777"/>
              </a:xfrm>
              <a:prstGeom prst="rect">
                <a:avLst/>
              </a:prstGeom>
              <a:blipFill>
                <a:blip r:embed="rId6"/>
                <a:stretch>
                  <a:fillRect l="-538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BDEC606-710F-2EB0-971C-21C061C71150}"/>
                  </a:ext>
                </a:extLst>
              </p:cNvPr>
              <p:cNvSpPr txBox="1"/>
              <p:nvPr/>
            </p:nvSpPr>
            <p:spPr>
              <a:xfrm>
                <a:off x="2776608" y="2524472"/>
                <a:ext cx="38110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baseline="-25000" noProof="0" smtClean="0"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BDEC606-710F-2EB0-971C-21C061C7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08" y="2524472"/>
                <a:ext cx="3811043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D8F73EC-E6C0-119C-1B3D-34B7067AB829}"/>
                  </a:ext>
                </a:extLst>
              </p:cNvPr>
              <p:cNvSpPr txBox="1"/>
              <p:nvPr/>
            </p:nvSpPr>
            <p:spPr>
              <a:xfrm>
                <a:off x="628650" y="2918596"/>
                <a:ext cx="4362028" cy="1020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1600" noProof="0" dirty="0"/>
                  <a:t>Recall more </a:t>
                </a:r>
                <a:r>
                  <a:rPr lang="en-US" sz="1600" noProof="0" dirty="0" err="1"/>
                  <a:t>LinAlg</a:t>
                </a:r>
                <a:r>
                  <a:rPr lang="en-US" sz="1600" noProof="0" dirty="0"/>
                  <a:t> for 2x2 Matrix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600" noProof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  <m:d>
                            <m:d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i="0" noProof="0" smtClean="0">
                                  <a:latin typeface="Cambria Math" panose="02040503050406030204" pitchFamily="18" charset="0"/>
                                </a:rPr>
                                <m:t>𝑑𝑒𝑡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D8F73EC-E6C0-119C-1B3D-34B7067AB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18596"/>
                <a:ext cx="4362028" cy="1020600"/>
              </a:xfrm>
              <a:prstGeom prst="rect">
                <a:avLst/>
              </a:prstGeom>
              <a:blipFill>
                <a:blip r:embed="rId8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6E6DEDD-8DA5-3367-D378-EB657444F1A5}"/>
              </a:ext>
            </a:extLst>
          </p:cNvPr>
          <p:cNvGrpSpPr/>
          <p:nvPr/>
        </p:nvGrpSpPr>
        <p:grpSpPr>
          <a:xfrm>
            <a:off x="3176569" y="4094956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899833E-DA66-91DF-4F82-0680A0E414AF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𝑑𝑒𝑡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899833E-DA66-91DF-4F82-0680A0E41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17">
              <a:extLst>
                <a:ext uri="{FF2B5EF4-FFF2-40B4-BE49-F238E27FC236}">
                  <a16:creationId xmlns:a16="http://schemas.microsoft.com/office/drawing/2014/main" id="{1A08E780-03ED-783D-8BE1-F743BFA2E5EE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7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C360946-0335-56FB-1C7D-452D63C73E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 dirty="0"/>
                  <a:t>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C360946-0335-56FB-1C7D-452D63C73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826198-BD4E-C5F5-E395-54A623B79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38591"/>
                <a:ext cx="7886700" cy="32635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noProof="0" dirty="0"/>
                  <a:t>You can think of 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as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noProof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noProof="0" dirty="0"/>
                  <a:t> in block diagrams</a:t>
                </a:r>
              </a:p>
              <a:p>
                <a:r>
                  <a:rPr lang="en-US" noProof="0" dirty="0"/>
                  <a:t>The denominator of 𝐺(𝑠) is the characteristic polynomial of the matrix 𝐴</a:t>
                </a:r>
              </a:p>
              <a:p>
                <a:r>
                  <a:rPr lang="en-US" noProof="0" dirty="0"/>
                  <a:t>In general, the transfer function is a rational function of the form: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/>
                  <a:t>Poles</a:t>
                </a:r>
                <a:r>
                  <a:rPr lang="en-US" noProof="0" dirty="0"/>
                  <a:t> are the roots of the </a:t>
                </a:r>
                <a:r>
                  <a:rPr lang="en-US" i="1" noProof="0" dirty="0"/>
                  <a:t>Denominator</a:t>
                </a:r>
                <a:r>
                  <a:rPr lang="en-US" noProof="0" dirty="0"/>
                  <a:t>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r>
                  <a:rPr lang="en-US" b="1" noProof="0" dirty="0"/>
                  <a:t>Zeros</a:t>
                </a:r>
                <a:r>
                  <a:rPr lang="en-US" noProof="0" dirty="0"/>
                  <a:t> are the roots of the </a:t>
                </a:r>
                <a:r>
                  <a:rPr lang="en-US" i="1" noProof="0" dirty="0"/>
                  <a:t>Nominator</a:t>
                </a:r>
                <a:r>
                  <a:rPr lang="en-US" noProof="0" dirty="0"/>
                  <a:t>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826198-BD4E-C5F5-E395-54A623B79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38591"/>
                <a:ext cx="7886700" cy="3263504"/>
              </a:xfrm>
              <a:blipFill>
                <a:blip r:embed="rId4"/>
                <a:stretch>
                  <a:fillRect l="-482" b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0F08E-538A-5398-0BB0-1AEA356F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DF5D61-E205-FC44-45FB-5736BE72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81C231-62AF-A092-C075-3A3EE36651AB}"/>
              </a:ext>
            </a:extLst>
          </p:cNvPr>
          <p:cNvGrpSpPr/>
          <p:nvPr/>
        </p:nvGrpSpPr>
        <p:grpSpPr>
          <a:xfrm>
            <a:off x="628650" y="1369219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8B8EE286-9A25-9FB7-D27D-50AEAD5C88A9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𝑑𝑒𝑡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8B8EE286-9A25-9FB7-D27D-50AEAD5C8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D72E0504-EA5D-889C-FE20-8DA6C771C4F1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C3A606A-67C3-7C84-E985-9056108D5D7C}"/>
                  </a:ext>
                </a:extLst>
              </p:cNvPr>
              <p:cNvSpPr txBox="1"/>
              <p:nvPr/>
            </p:nvSpPr>
            <p:spPr>
              <a:xfrm>
                <a:off x="2315613" y="3101975"/>
                <a:ext cx="4512774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C3A606A-67C3-7C84-E985-9056108D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13" y="3101975"/>
                <a:ext cx="4512774" cy="695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9992844-C252-9A67-1D84-81DCF19716C1}"/>
              </a:ext>
            </a:extLst>
          </p:cNvPr>
          <p:cNvCxnSpPr/>
          <p:nvPr/>
        </p:nvCxnSpPr>
        <p:spPr>
          <a:xfrm>
            <a:off x="5964378" y="1685139"/>
            <a:ext cx="756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A524015-7548-AA9B-9189-6DA1137EE49B}"/>
              </a:ext>
            </a:extLst>
          </p:cNvPr>
          <p:cNvCxnSpPr/>
          <p:nvPr/>
        </p:nvCxnSpPr>
        <p:spPr>
          <a:xfrm>
            <a:off x="7971933" y="1685139"/>
            <a:ext cx="756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E39F0AE5-58A3-084E-910C-C632F42B1CF1}"/>
              </a:ext>
            </a:extLst>
          </p:cNvPr>
          <p:cNvSpPr/>
          <p:nvPr/>
        </p:nvSpPr>
        <p:spPr>
          <a:xfrm>
            <a:off x="6720649" y="1379193"/>
            <a:ext cx="1251284" cy="6118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D26FABE-251F-F084-17EF-87D22D31E4A2}"/>
                  </a:ext>
                </a:extLst>
              </p:cNvPr>
              <p:cNvSpPr txBox="1"/>
              <p:nvPr/>
            </p:nvSpPr>
            <p:spPr>
              <a:xfrm>
                <a:off x="5703419" y="1330282"/>
                <a:ext cx="11324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𝑢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D26FABE-251F-F084-17EF-87D22D31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419" y="1330282"/>
                <a:ext cx="1132403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32D130A-2698-C933-94CA-6A9B48866B43}"/>
                  </a:ext>
                </a:extLst>
              </p:cNvPr>
              <p:cNvSpPr txBox="1"/>
              <p:nvPr/>
            </p:nvSpPr>
            <p:spPr>
              <a:xfrm>
                <a:off x="7829284" y="1330282"/>
                <a:ext cx="10415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32D130A-2698-C933-94CA-6A9B4886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284" y="1330282"/>
                <a:ext cx="1041569" cy="338554"/>
              </a:xfrm>
              <a:prstGeom prst="rect">
                <a:avLst/>
              </a:prstGeom>
              <a:blipFill>
                <a:blip r:embed="rId8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0CB5A85-25A1-7AC2-66D5-D4F6D1DBFA84}"/>
                  </a:ext>
                </a:extLst>
              </p:cNvPr>
              <p:cNvSpPr txBox="1"/>
              <p:nvPr/>
            </p:nvSpPr>
            <p:spPr>
              <a:xfrm>
                <a:off x="6720649" y="1492322"/>
                <a:ext cx="1251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1800" noProof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0CB5A85-25A1-7AC2-66D5-D4F6D1DB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49" y="1492322"/>
                <a:ext cx="1251284" cy="369332"/>
              </a:xfrm>
              <a:prstGeom prst="rect">
                <a:avLst/>
              </a:prstGeom>
              <a:blipFill>
                <a:blip r:embed="rId9"/>
                <a:stretch>
                  <a:fillRect t="-6667" r="-1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124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DC702-945B-E0D1-E866-95902F2B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Old Exam Problem</a:t>
            </a:r>
          </a:p>
        </p:txBody>
      </p:sp>
      <p:pic>
        <p:nvPicPr>
          <p:cNvPr id="10" name="Inhaltsplatzhalter 9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B2685308-3254-D515-3095-77C1E5FC1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60" y="1268016"/>
            <a:ext cx="5422150" cy="1485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BEE4DD-55B6-2561-F159-00814C53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F43F00-1735-D5C2-B34D-8F90FADE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1C16F2-FE00-0514-1285-CB0EECE152A0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295D648-D2D5-ED22-7561-21320E03B858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295D648-D2D5-ED22-7561-21320E03B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7F5541CD-42B2-7902-B7A5-5F1ADE8D8AD7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3F8757A-40BF-2A75-F8A0-CDDC48A911AB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3F8757A-40BF-2A75-F8A0-CDDC48A91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0F35E2C7-F946-B5E4-C315-972BD9132C89}"/>
                  </a:ext>
                </a:extLst>
              </p:cNvPr>
              <p:cNvSpPr/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0F35E2C7-F946-B5E4-C315-972BD9132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7DCE3172-97D2-D318-5283-39D845030053}"/>
                  </a:ext>
                </a:extLst>
              </p:cNvPr>
              <p:cNvSpPr/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7DCE3172-97D2-D318-5283-39D845030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448361EA-2426-047E-36B8-8B2975A74AED}"/>
                  </a:ext>
                </a:extLst>
              </p:cNvPr>
              <p:cNvSpPr/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448361EA-2426-047E-36B8-8B2975A74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427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A63F6-DB00-1351-60E9-C26F7300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7F148-1BE9-CE4E-8EB7-66874B9E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Old Exam Problem</a:t>
            </a:r>
          </a:p>
        </p:txBody>
      </p:sp>
      <p:pic>
        <p:nvPicPr>
          <p:cNvPr id="10" name="Inhaltsplatzhalter 9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505A26C5-E529-05A5-5032-10D1A2B63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6" y="1086395"/>
            <a:ext cx="5422150" cy="1485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27D272-2388-790C-3D23-56BC5CEB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4F1202-A28B-9CB2-C67E-938BB5B0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09BCBF7-9757-8E2C-4112-7E3ECE98D2A4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CFEFB3F2-E80D-0B66-D93C-0452D726D067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CFEFB3F2-E80D-0B66-D93C-0452D726D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A03A33BB-DCC8-9DB0-5207-FF9825BA0EA6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9D135F1F-28B7-150B-C866-1335CC6066AD}"/>
                  </a:ext>
                </a:extLst>
              </p14:cNvPr>
              <p14:cNvContentPartPr/>
              <p14:nvPr/>
            </p14:nvContentPartPr>
            <p14:xfrm>
              <a:off x="146160" y="1059480"/>
              <a:ext cx="8764200" cy="343584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9D135F1F-28B7-150B-C866-1335CC6066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00" y="1050120"/>
                <a:ext cx="8782920" cy="34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15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94C26-2734-881A-41E2-CD2D658A5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5C891-D362-84D5-552A-83163650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Old Exam Problem</a:t>
            </a:r>
          </a:p>
        </p:txBody>
      </p:sp>
      <p:pic>
        <p:nvPicPr>
          <p:cNvPr id="10" name="Inhaltsplatzhalter 9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D5031198-1E00-373E-2EB1-49D70040F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60" y="1268016"/>
            <a:ext cx="5422150" cy="1485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345885-5845-19CF-5A0A-E14F33AD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84D528-F67D-9683-4F67-F8EAF733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27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7C38E-0CAE-79D5-B50B-02FCDD85DD27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06AAABDC-0ECC-AFF9-2CA3-3C3F2D82C99C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06AAABDC-0ECC-AFF9-2CA3-3C3F2D82C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B460DDDE-0F72-BA0C-E170-7351FBF76A8D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FA4C4490-ADEF-CEAF-4BFE-A9068FBA3CF5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FA4C4490-ADEF-CEAF-4BFE-A9068FBA3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7F640ADF-ADC1-9D09-8216-1DD843932F5F}"/>
                  </a:ext>
                </a:extLst>
              </p:cNvPr>
              <p:cNvSpPr/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7F640ADF-ADC1-9D09-8216-1DD843932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B8B29368-9D73-9C3B-1048-53B0A7BF1197}"/>
                  </a:ext>
                </a:extLst>
              </p:cNvPr>
              <p:cNvSpPr/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B8B29368-9D73-9C3B-1048-53B0A7BF1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C764842A-76EE-4E13-D9FC-19C5550FF0BD}"/>
                  </a:ext>
                </a:extLst>
              </p:cNvPr>
              <p:cNvSpPr/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C764842A-76EE-4E13-D9FC-19C5550FF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65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Menschliches Gesicht, Person, Kleidung, Mann enthält.&#10;&#10;KI-generierte Inhalte können fehlerhaft sein.">
            <a:extLst>
              <a:ext uri="{FF2B5EF4-FFF2-40B4-BE49-F238E27FC236}">
                <a16:creationId xmlns:a16="http://schemas.microsoft.com/office/drawing/2014/main" id="{AEA888CE-0858-788A-D41F-CCFD2D46B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01" y="57128"/>
            <a:ext cx="1542709" cy="89239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6A2921-26AA-911A-0391-C867E9DD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Another One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435490-0DC7-8240-E9AC-77B6639C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24B4D9-9CD4-F218-8AF1-0415E93B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28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fik 12" descr="Ein Bild, das Text, Schrift, Quittung, weiß enthält.&#10;&#10;KI-generierte Inhalte können fehlerhaft sein.">
            <a:extLst>
              <a:ext uri="{FF2B5EF4-FFF2-40B4-BE49-F238E27FC236}">
                <a16:creationId xmlns:a16="http://schemas.microsoft.com/office/drawing/2014/main" id="{553C6AB3-5321-12C4-BDCE-D37ABD38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1" b="82459"/>
          <a:stretch>
            <a:fillRect/>
          </a:stretch>
        </p:blipFill>
        <p:spPr>
          <a:xfrm>
            <a:off x="628650" y="1093926"/>
            <a:ext cx="7027513" cy="292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B4B25A1C-B3E5-E55A-0C14-0439274BF8AA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 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num>
                      <m:den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e>
                        </m:d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B4B25A1C-B3E5-E55A-0C14-0439274BF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3FACEE88-5801-D8D8-7546-36327B4FD266}"/>
                  </a:ext>
                </a:extLst>
              </p:cNvPr>
              <p:cNvSpPr/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3FACEE88-5801-D8D8-7546-36327B4FD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F2D23679-40BC-4E23-376C-D1E9F6911E80}"/>
                  </a:ext>
                </a:extLst>
              </p:cNvPr>
              <p:cNvSpPr/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F2D23679-40BC-4E23-376C-D1E9F6911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 descr="Ein Bild, das Schrift, Text, weiß, Typografie enthält.&#10;&#10;KI-generierte Inhalte können fehlerhaft sein.">
            <a:extLst>
              <a:ext uri="{FF2B5EF4-FFF2-40B4-BE49-F238E27FC236}">
                <a16:creationId xmlns:a16="http://schemas.microsoft.com/office/drawing/2014/main" id="{88F04B89-4306-3485-BE3A-D81E61FDE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9" y="1422798"/>
            <a:ext cx="3145735" cy="99417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45E484D-A80F-8385-12C9-9909D3F09B6A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9F1331BD-430D-EF43-7DD9-8EDB2B7E1FF9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9F1331BD-430D-EF43-7DD9-8EDB2B7E1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17">
              <a:extLst>
                <a:ext uri="{FF2B5EF4-FFF2-40B4-BE49-F238E27FC236}">
                  <a16:creationId xmlns:a16="http://schemas.microsoft.com/office/drawing/2014/main" id="{5D7F457A-6CA6-B272-42AD-9028606D5960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B5D79CB3-86A4-0C47-277D-8CAA3268701F}"/>
                  </a:ext>
                </a:extLst>
              </p:cNvPr>
              <p:cNvSpPr/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B5D79CB3-86A4-0C47-277D-8CAA32687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790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3652-2849-D7A9-3438-2807A4304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0" descr="Ein Bild, das Menschliches Gesicht, Person, Kleidung, Mann enthält.&#10;&#10;KI-generierte Inhalte können fehlerhaft sein.">
            <a:extLst>
              <a:ext uri="{FF2B5EF4-FFF2-40B4-BE49-F238E27FC236}">
                <a16:creationId xmlns:a16="http://schemas.microsoft.com/office/drawing/2014/main" id="{BE1984E9-D927-C25E-95F1-DF937A1A2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01" y="57128"/>
            <a:ext cx="1542709" cy="89239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10FDB1-2314-E3F2-1F11-DC8128F4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Another One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A4731A-9FAC-3339-405C-6C3F5234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F4690E-12C9-AFDD-0C99-9E2280A2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29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fik 12" descr="Ein Bild, das Text, Schrift, Quittung, weiß enthält.&#10;&#10;KI-generierte Inhalte können fehlerhaft sein.">
            <a:extLst>
              <a:ext uri="{FF2B5EF4-FFF2-40B4-BE49-F238E27FC236}">
                <a16:creationId xmlns:a16="http://schemas.microsoft.com/office/drawing/2014/main" id="{F15C28D8-CFDC-F500-2701-447C33FA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1" b="82459"/>
          <a:stretch>
            <a:fillRect/>
          </a:stretch>
        </p:blipFill>
        <p:spPr>
          <a:xfrm>
            <a:off x="628650" y="1093926"/>
            <a:ext cx="7027513" cy="292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22DFCA06-A47D-4C57-F602-702988F1A8CF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 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num>
                      <m:den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e>
                        </m:d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22DFCA06-A47D-4C57-F602-702988F1A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92B0DE89-D3F6-FE0F-CF8B-F14CA53C9C87}"/>
                  </a:ext>
                </a:extLst>
              </p:cNvPr>
              <p:cNvSpPr/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92B0DE89-D3F6-FE0F-CF8B-F14CA53C9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1F80BF6C-4C5F-97B2-5AD9-B47E65AD879A}"/>
                  </a:ext>
                </a:extLst>
              </p:cNvPr>
              <p:cNvSpPr/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1F80BF6C-4C5F-97B2-5AD9-B47E65AD8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 descr="Ein Bild, das Schrift, Text, weiß, Typografie enthält.&#10;&#10;KI-generierte Inhalte können fehlerhaft sein.">
            <a:extLst>
              <a:ext uri="{FF2B5EF4-FFF2-40B4-BE49-F238E27FC236}">
                <a16:creationId xmlns:a16="http://schemas.microsoft.com/office/drawing/2014/main" id="{3402E32F-3BDD-35B7-4F56-42C9B4099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9" y="1422798"/>
            <a:ext cx="3145735" cy="99417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B7112EB-26C2-9EF6-C465-7F41195B05E2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5B5ED3C6-627E-2D37-8150-5063A6B9D3D1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5B5ED3C6-627E-2D37-8150-5063A6B9D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17">
              <a:extLst>
                <a:ext uri="{FF2B5EF4-FFF2-40B4-BE49-F238E27FC236}">
                  <a16:creationId xmlns:a16="http://schemas.microsoft.com/office/drawing/2014/main" id="{C64BD2F9-01F1-ACEC-6557-E8F9785C2D0E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41E771C2-007A-D110-8820-4CDE5B974338}"/>
                  </a:ext>
                </a:extLst>
              </p:cNvPr>
              <p:cNvSpPr/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41E771C2-007A-D110-8820-4CDE5B974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C479922F-C27E-B851-7020-9A2D7DC1BB8A}"/>
                  </a:ext>
                </a:extLst>
              </p14:cNvPr>
              <p14:cNvContentPartPr/>
              <p14:nvPr/>
            </p14:nvContentPartPr>
            <p14:xfrm>
              <a:off x="3915720" y="1381680"/>
              <a:ext cx="3984840" cy="5302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C479922F-C27E-B851-7020-9A2D7DC1BB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06360" y="1372320"/>
                <a:ext cx="400356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E4C12070-1E56-6985-7F14-DDFA164780D0}"/>
                  </a:ext>
                </a:extLst>
              </p14:cNvPr>
              <p14:cNvContentPartPr/>
              <p14:nvPr/>
            </p14:nvContentPartPr>
            <p14:xfrm>
              <a:off x="2602800" y="307080"/>
              <a:ext cx="6530040" cy="35740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E4C12070-1E56-6985-7F14-DDFA164780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93440" y="297720"/>
                <a:ext cx="6548760" cy="359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60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1110B-6CB5-5994-04AE-824730E5F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Recap Last week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3CD8-E8F2-3C33-7DB9-8804A5B9A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010242-2D10-B3FC-938D-3ADDCFE1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E08D1C-18D4-1751-941C-81AF9A2B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21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7D559-4679-BE3B-0CE3-E77A0399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5424"/>
            <a:ext cx="7886700" cy="994172"/>
          </a:xfrm>
        </p:spPr>
        <p:txBody>
          <a:bodyPr/>
          <a:lstStyle/>
          <a:p>
            <a:r>
              <a:rPr lang="en-US" noProof="0" dirty="0"/>
              <a:t>Order of a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1B27B7-27A4-3E7C-E77F-E0783A4F9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67"/>
                <a:ext cx="7886700" cy="388627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noProof="0" dirty="0"/>
                  <a:t>From a given output plot, how can we determine the order of a system?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noProof="0" dirty="0">
                    <a:sym typeface="Wingdings" pitchFamily="2" charset="2"/>
                  </a:rPr>
                  <a:t>We can't but there are some points to make</a:t>
                </a:r>
              </a:p>
              <a:p>
                <a:pPr>
                  <a:buFont typeface="Wingdings" pitchFamily="2" charset="2"/>
                  <a:buChar char="à"/>
                </a:pPr>
                <a:endParaRPr lang="en-US" noProof="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noProof="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noProof="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endParaRPr lang="en-US" noProof="0" dirty="0">
                  <a:sym typeface="Wingdings" pitchFamily="2" charset="2"/>
                </a:endParaRPr>
              </a:p>
              <a:p>
                <a:r>
                  <a:rPr lang="en-US" noProof="0" dirty="0">
                    <a:sym typeface="Wingdings" pitchFamily="2" charset="2"/>
                  </a:rPr>
                  <a:t>In this plot we see oscillations in the output even though there weren't any in the input, this comes from complex EWs</a:t>
                </a:r>
              </a:p>
              <a:p>
                <a:pPr lvl="1"/>
                <a:r>
                  <a:rPr lang="en-US" noProof="0" dirty="0"/>
                  <a:t>always in pairs (complex conjugate)</a:t>
                </a:r>
              </a:p>
              <a:p>
                <a:pPr lvl="1"/>
                <a:r>
                  <a:rPr lang="en-US" noProof="0" dirty="0"/>
                  <a:t>min 2</a:t>
                </a:r>
                <a:r>
                  <a:rPr lang="en-US" baseline="30000" noProof="0" dirty="0"/>
                  <a:t>nd</a:t>
                </a:r>
                <a:r>
                  <a:rPr lang="en-US" noProof="0" dirty="0"/>
                  <a:t> order</a:t>
                </a:r>
              </a:p>
              <a:p>
                <a:pPr marL="0" indent="0">
                  <a:buNone/>
                </a:pPr>
                <a:r>
                  <a:rPr lang="en-US" noProof="0" dirty="0"/>
                  <a:t>order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number of EWs</a:t>
                </a:r>
                <a:br>
                  <a:rPr lang="en-US" noProof="0" dirty="0"/>
                </a:br>
                <a:r>
                  <a:rPr lang="en-US" noProof="0" dirty="0"/>
                  <a:t>oscillations </a:t>
                </a:r>
                <a:r>
                  <a:rPr lang="en-US" noProof="0" dirty="0">
                    <a:sym typeface="Wingdings" pitchFamily="2" charset="2"/>
                  </a:rPr>
                  <a:t> not 1</a:t>
                </a:r>
                <a:r>
                  <a:rPr lang="en-US" baseline="30000" noProof="0" dirty="0">
                    <a:sym typeface="Wingdings" pitchFamily="2" charset="2"/>
                  </a:rPr>
                  <a:t>st</a:t>
                </a:r>
                <a:r>
                  <a:rPr lang="en-US" noProof="0" dirty="0">
                    <a:sym typeface="Wingdings" pitchFamily="2" charset="2"/>
                  </a:rPr>
                  <a:t> order</a:t>
                </a:r>
              </a:p>
              <a:p>
                <a:pPr marL="0" indent="0">
                  <a:buNone/>
                </a:pPr>
                <a:r>
                  <a:rPr lang="en-US" noProof="0" dirty="0">
                    <a:sym typeface="Wingdings" pitchFamily="2" charset="2"/>
                  </a:rPr>
                  <a:t>change in curvature  not 1</a:t>
                </a:r>
                <a:r>
                  <a:rPr lang="en-US" baseline="30000" noProof="0" dirty="0">
                    <a:sym typeface="Wingdings" pitchFamily="2" charset="2"/>
                  </a:rPr>
                  <a:t>st</a:t>
                </a:r>
                <a:r>
                  <a:rPr lang="en-US" noProof="0" dirty="0">
                    <a:sym typeface="Wingdings" pitchFamily="2" charset="2"/>
                  </a:rPr>
                  <a:t> order</a:t>
                </a:r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1B27B7-27A4-3E7C-E77F-E0783A4F9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67"/>
                <a:ext cx="7886700" cy="3886272"/>
              </a:xfrm>
              <a:blipFill>
                <a:blip r:embed="rId2"/>
                <a:stretch>
                  <a:fillRect l="-643" t="-2280" r="-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6EF1C-A613-DC7D-344B-A300EECA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664E8-BCC8-66A4-F169-0CB28D93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30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F0D24BA-EF92-5C34-FFAF-AF39706EE803}"/>
              </a:ext>
            </a:extLst>
          </p:cNvPr>
          <p:cNvGrpSpPr/>
          <p:nvPr/>
        </p:nvGrpSpPr>
        <p:grpSpPr>
          <a:xfrm>
            <a:off x="1916421" y="1556169"/>
            <a:ext cx="2225058" cy="2049596"/>
            <a:chOff x="1916421" y="1959174"/>
            <a:chExt cx="2225058" cy="2049596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27E40E48-1CC2-26A5-8009-BABCA5CB22B9}"/>
                </a:ext>
              </a:extLst>
            </p:cNvPr>
            <p:cNvGrpSpPr/>
            <p:nvPr/>
          </p:nvGrpSpPr>
          <p:grpSpPr>
            <a:xfrm>
              <a:off x="1916421" y="1959174"/>
              <a:ext cx="2225058" cy="1341529"/>
              <a:chOff x="517428" y="1949774"/>
              <a:chExt cx="2225058" cy="1341529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6ECAF73A-CB7F-A783-7027-409DC9E19DF2}"/>
                  </a:ext>
                </a:extLst>
              </p:cNvPr>
              <p:cNvGrpSpPr/>
              <p:nvPr/>
            </p:nvGrpSpPr>
            <p:grpSpPr>
              <a:xfrm>
                <a:off x="538239" y="1949774"/>
                <a:ext cx="2204247" cy="1341529"/>
                <a:chOff x="538239" y="1949774"/>
                <a:chExt cx="2204247" cy="1341529"/>
              </a:xfrm>
            </p:grpSpPr>
            <p:cxnSp>
              <p:nvCxnSpPr>
                <p:cNvPr id="6" name="Gerade Verbindung mit Pfeil 5">
                  <a:extLst>
                    <a:ext uri="{FF2B5EF4-FFF2-40B4-BE49-F238E27FC236}">
                      <a16:creationId xmlns:a16="http://schemas.microsoft.com/office/drawing/2014/main" id="{38143515-2843-DF77-29AE-2E0DAAAAD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464" y="2154264"/>
                  <a:ext cx="0" cy="9937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Gerade Verbindung mit Pfeil 6">
                  <a:extLst>
                    <a:ext uri="{FF2B5EF4-FFF2-40B4-BE49-F238E27FC236}">
                      <a16:creationId xmlns:a16="http://schemas.microsoft.com/office/drawing/2014/main" id="{470B0FCF-D7EE-D302-A40F-A12536D9F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464" y="3137415"/>
                  <a:ext cx="168801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feld 11">
                      <a:extLst>
                        <a:ext uri="{FF2B5EF4-FFF2-40B4-BE49-F238E27FC236}">
                          <a16:creationId xmlns:a16="http://schemas.microsoft.com/office/drawing/2014/main" id="{EB997387-8844-3DDA-A04A-E17409DF73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noProof="0" dirty="0"/>
                    </a:p>
                  </p:txBody>
                </p:sp>
              </mc:Choice>
              <mc:Fallback xmlns="">
                <p:sp>
                  <p:nvSpPr>
                    <p:cNvPr id="12" name="Textfeld 11">
                      <a:extLst>
                        <a:ext uri="{FF2B5EF4-FFF2-40B4-BE49-F238E27FC236}">
                          <a16:creationId xmlns:a16="http://schemas.microsoft.com/office/drawing/2014/main" id="{EB997387-8844-3DDA-A04A-E17409DF73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E03656F4-6CCD-E92C-9E13-7CB3935DB0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noProof="0" dirty="0"/>
                    </a:p>
                  </p:txBody>
                </p:sp>
              </mc:Choice>
              <mc:Fallback xmlns=""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E03656F4-6CCD-E92C-9E13-7CB3935DB0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3C79AF41-B1B0-684F-B1B1-72DB29FB7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464" y="2425484"/>
                <a:ext cx="168801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6B24EEA6-2166-47A6-01CA-ADCA8C892A03}"/>
                      </a:ext>
                    </a:extLst>
                  </p:cNvPr>
                  <p:cNvSpPr txBox="1"/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noProof="0" dirty="0"/>
                  </a:p>
                </p:txBody>
              </p:sp>
            </mc:Choice>
            <mc:Fallback xmlns="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6B24EEA6-2166-47A6-01CA-ADCA8C892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Freihandform 33">
              <a:extLst>
                <a:ext uri="{FF2B5EF4-FFF2-40B4-BE49-F238E27FC236}">
                  <a16:creationId xmlns:a16="http://schemas.microsoft.com/office/drawing/2014/main" id="{34C6D891-E61B-5225-FAC6-135B83477DD3}"/>
                </a:ext>
              </a:extLst>
            </p:cNvPr>
            <p:cNvSpPr/>
            <p:nvPr/>
          </p:nvSpPr>
          <p:spPr>
            <a:xfrm>
              <a:off x="2210267" y="2208323"/>
              <a:ext cx="1121964" cy="927564"/>
            </a:xfrm>
            <a:custGeom>
              <a:avLst/>
              <a:gdLst>
                <a:gd name="connsiteX0" fmla="*/ 0 w 1121964"/>
                <a:gd name="connsiteY0" fmla="*/ 927564 h 927564"/>
                <a:gd name="connsiteX1" fmla="*/ 196344 w 1121964"/>
                <a:gd name="connsiteY1" fmla="*/ 13164 h 927564"/>
                <a:gd name="connsiteX2" fmla="*/ 381468 w 1121964"/>
                <a:gd name="connsiteY2" fmla="*/ 366583 h 927564"/>
                <a:gd name="connsiteX3" fmla="*/ 499274 w 1121964"/>
                <a:gd name="connsiteY3" fmla="*/ 86092 h 927564"/>
                <a:gd name="connsiteX4" fmla="*/ 639520 w 1121964"/>
                <a:gd name="connsiteY4" fmla="*/ 338533 h 927564"/>
                <a:gd name="connsiteX5" fmla="*/ 746106 w 1121964"/>
                <a:gd name="connsiteY5" fmla="*/ 130970 h 927564"/>
                <a:gd name="connsiteX6" fmla="*/ 886351 w 1121964"/>
                <a:gd name="connsiteY6" fmla="*/ 293655 h 927564"/>
                <a:gd name="connsiteX7" fmla="*/ 1009767 w 1121964"/>
                <a:gd name="connsiteY7" fmla="*/ 159019 h 927564"/>
                <a:gd name="connsiteX8" fmla="*/ 1121964 w 1121964"/>
                <a:gd name="connsiteY8" fmla="*/ 220727 h 9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1964" h="927564">
                  <a:moveTo>
                    <a:pt x="0" y="927564"/>
                  </a:moveTo>
                  <a:cubicBezTo>
                    <a:pt x="66383" y="517112"/>
                    <a:pt x="132766" y="106661"/>
                    <a:pt x="196344" y="13164"/>
                  </a:cubicBezTo>
                  <a:cubicBezTo>
                    <a:pt x="259922" y="-80333"/>
                    <a:pt x="330980" y="354428"/>
                    <a:pt x="381468" y="366583"/>
                  </a:cubicBezTo>
                  <a:cubicBezTo>
                    <a:pt x="431956" y="378738"/>
                    <a:pt x="456265" y="90767"/>
                    <a:pt x="499274" y="86092"/>
                  </a:cubicBezTo>
                  <a:cubicBezTo>
                    <a:pt x="542283" y="81417"/>
                    <a:pt x="598381" y="331053"/>
                    <a:pt x="639520" y="338533"/>
                  </a:cubicBezTo>
                  <a:cubicBezTo>
                    <a:pt x="680659" y="346013"/>
                    <a:pt x="704968" y="138450"/>
                    <a:pt x="746106" y="130970"/>
                  </a:cubicBezTo>
                  <a:cubicBezTo>
                    <a:pt x="787244" y="123490"/>
                    <a:pt x="842408" y="288980"/>
                    <a:pt x="886351" y="293655"/>
                  </a:cubicBezTo>
                  <a:cubicBezTo>
                    <a:pt x="930294" y="298330"/>
                    <a:pt x="970498" y="171174"/>
                    <a:pt x="1009767" y="159019"/>
                  </a:cubicBezTo>
                  <a:cubicBezTo>
                    <a:pt x="1049036" y="146864"/>
                    <a:pt x="1085500" y="183795"/>
                    <a:pt x="1121964" y="22072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C18C3FAF-DEF6-E690-A910-B9E98FB6811E}"/>
                </a:ext>
              </a:extLst>
            </p:cNvPr>
            <p:cNvSpPr/>
            <p:nvPr/>
          </p:nvSpPr>
          <p:spPr>
            <a:xfrm>
              <a:off x="2199048" y="2263148"/>
              <a:ext cx="1200500" cy="883959"/>
            </a:xfrm>
            <a:custGeom>
              <a:avLst/>
              <a:gdLst>
                <a:gd name="connsiteX0" fmla="*/ 0 w 1200500"/>
                <a:gd name="connsiteY0" fmla="*/ 883959 h 883959"/>
                <a:gd name="connsiteX1" fmla="*/ 325369 w 1200500"/>
                <a:gd name="connsiteY1" fmla="*/ 31267 h 883959"/>
                <a:gd name="connsiteX2" fmla="*/ 779764 w 1200500"/>
                <a:gd name="connsiteY2" fmla="*/ 182732 h 883959"/>
                <a:gd name="connsiteX3" fmla="*/ 1200500 w 1200500"/>
                <a:gd name="connsiteY3" fmla="*/ 160292 h 88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00" h="883959">
                  <a:moveTo>
                    <a:pt x="0" y="883959"/>
                  </a:moveTo>
                  <a:cubicBezTo>
                    <a:pt x="97704" y="516048"/>
                    <a:pt x="195408" y="148138"/>
                    <a:pt x="325369" y="31267"/>
                  </a:cubicBezTo>
                  <a:cubicBezTo>
                    <a:pt x="455330" y="-85604"/>
                    <a:pt x="633909" y="161228"/>
                    <a:pt x="779764" y="182732"/>
                  </a:cubicBezTo>
                  <a:cubicBezTo>
                    <a:pt x="925619" y="204236"/>
                    <a:pt x="1063059" y="182264"/>
                    <a:pt x="1200500" y="160292"/>
                  </a:cubicBezTo>
                </a:path>
              </a:pathLst>
            </a:cu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2EAC41DD-820D-549C-3362-844544B9A8A4}"/>
                </a:ext>
              </a:extLst>
            </p:cNvPr>
            <p:cNvGrpSpPr/>
            <p:nvPr/>
          </p:nvGrpSpPr>
          <p:grpSpPr>
            <a:xfrm>
              <a:off x="2215729" y="2393891"/>
              <a:ext cx="1456016" cy="1614879"/>
              <a:chOff x="2225155" y="2384465"/>
              <a:chExt cx="1456016" cy="1614879"/>
            </a:xfrm>
          </p:grpSpPr>
          <p:sp>
            <p:nvSpPr>
              <p:cNvPr id="37" name="Bogen 36">
                <a:extLst>
                  <a:ext uri="{FF2B5EF4-FFF2-40B4-BE49-F238E27FC236}">
                    <a16:creationId xmlns:a16="http://schemas.microsoft.com/office/drawing/2014/main" id="{D9F5114F-6F10-3DDC-3744-BB58DCC6F29E}"/>
                  </a:ext>
                </a:extLst>
              </p:cNvPr>
              <p:cNvSpPr/>
              <p:nvPr/>
            </p:nvSpPr>
            <p:spPr>
              <a:xfrm rot="17499635">
                <a:off x="1915541" y="2694079"/>
                <a:ext cx="1614879" cy="995651"/>
              </a:xfrm>
              <a:prstGeom prst="arc">
                <a:avLst>
                  <a:gd name="adj1" fmla="val 15181654"/>
                  <a:gd name="adj2" fmla="val 0"/>
                </a:avLst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4834772B-1F31-7B7E-EB15-769C91E7C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7895" y="2411317"/>
                <a:ext cx="773276" cy="6597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5997906-A9EE-1D75-1BC7-BBCE15324516}"/>
              </a:ext>
            </a:extLst>
          </p:cNvPr>
          <p:cNvGrpSpPr/>
          <p:nvPr/>
        </p:nvGrpSpPr>
        <p:grpSpPr>
          <a:xfrm>
            <a:off x="4675349" y="1556169"/>
            <a:ext cx="2225058" cy="2049595"/>
            <a:chOff x="4675349" y="1959174"/>
            <a:chExt cx="2225058" cy="204959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D1CA4503-1660-2C8D-95C8-9B7AA5FEBF57}"/>
                </a:ext>
              </a:extLst>
            </p:cNvPr>
            <p:cNvGrpSpPr/>
            <p:nvPr/>
          </p:nvGrpSpPr>
          <p:grpSpPr>
            <a:xfrm>
              <a:off x="4675349" y="1959174"/>
              <a:ext cx="2225058" cy="1341529"/>
              <a:chOff x="517428" y="1949774"/>
              <a:chExt cx="2225058" cy="1341529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6E83F91C-71A6-DB47-9C4D-551954CA9A6E}"/>
                  </a:ext>
                </a:extLst>
              </p:cNvPr>
              <p:cNvGrpSpPr/>
              <p:nvPr/>
            </p:nvGrpSpPr>
            <p:grpSpPr>
              <a:xfrm>
                <a:off x="538239" y="1949774"/>
                <a:ext cx="2204247" cy="1341529"/>
                <a:chOff x="538239" y="1949774"/>
                <a:chExt cx="2204247" cy="1341529"/>
              </a:xfrm>
            </p:grpSpPr>
            <p:cxnSp>
              <p:nvCxnSpPr>
                <p:cNvPr id="30" name="Gerade Verbindung mit Pfeil 29">
                  <a:extLst>
                    <a:ext uri="{FF2B5EF4-FFF2-40B4-BE49-F238E27FC236}">
                      <a16:creationId xmlns:a16="http://schemas.microsoft.com/office/drawing/2014/main" id="{D3F7F144-2A5D-AAB2-20C7-1D446F0BC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464" y="2154264"/>
                  <a:ext cx="0" cy="9937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AEE2D1F4-DA7B-F9EE-B8D2-BF614392D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464" y="3137415"/>
                  <a:ext cx="168801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54CCBC13-1D13-3028-424E-05F5ABFAA1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noProof="0" dirty="0"/>
                    </a:p>
                  </p:txBody>
                </p:sp>
              </mc:Choice>
              <mc:Fallback xmlns=""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54CCBC13-1D13-3028-424E-05F5ABFAA1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feld 32">
                      <a:extLst>
                        <a:ext uri="{FF2B5EF4-FFF2-40B4-BE49-F238E27FC236}">
                          <a16:creationId xmlns:a16="http://schemas.microsoft.com/office/drawing/2014/main" id="{43B5C468-AE7B-D3FA-7606-C7C357C5CC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noProof="0" dirty="0"/>
                    </a:p>
                  </p:txBody>
                </p:sp>
              </mc:Choice>
              <mc:Fallback xmlns="">
                <p:sp>
                  <p:nvSpPr>
                    <p:cNvPr id="33" name="Textfeld 32">
                      <a:extLst>
                        <a:ext uri="{FF2B5EF4-FFF2-40B4-BE49-F238E27FC236}">
                          <a16:creationId xmlns:a16="http://schemas.microsoft.com/office/drawing/2014/main" id="{43B5C468-AE7B-D3FA-7606-C7C357C5CC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B3BE0FDA-354D-2BDB-FD38-A0FAC7997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464" y="2425484"/>
                <a:ext cx="168801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8FDA194-FC45-54BF-EBA9-3E8AB5D4CE30}"/>
                      </a:ext>
                    </a:extLst>
                  </p:cNvPr>
                  <p:cNvSpPr txBox="1"/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noProof="0" dirty="0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8FDA194-FC45-54BF-EBA9-3E8AB5D4C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17C621E-1ED3-79A8-72EF-C1930287B8C4}"/>
                </a:ext>
              </a:extLst>
            </p:cNvPr>
            <p:cNvGrpSpPr/>
            <p:nvPr/>
          </p:nvGrpSpPr>
          <p:grpSpPr>
            <a:xfrm>
              <a:off x="4976212" y="2393890"/>
              <a:ext cx="1456016" cy="1614879"/>
              <a:chOff x="2225155" y="2384465"/>
              <a:chExt cx="1456016" cy="1614879"/>
            </a:xfrm>
          </p:grpSpPr>
          <p:sp>
            <p:nvSpPr>
              <p:cNvPr id="42" name="Bogen 41">
                <a:extLst>
                  <a:ext uri="{FF2B5EF4-FFF2-40B4-BE49-F238E27FC236}">
                    <a16:creationId xmlns:a16="http://schemas.microsoft.com/office/drawing/2014/main" id="{CA434265-A69E-241B-26BB-D70C7E4B6224}"/>
                  </a:ext>
                </a:extLst>
              </p:cNvPr>
              <p:cNvSpPr/>
              <p:nvPr/>
            </p:nvSpPr>
            <p:spPr>
              <a:xfrm rot="17499635">
                <a:off x="1915541" y="2694079"/>
                <a:ext cx="1614879" cy="995651"/>
              </a:xfrm>
              <a:prstGeom prst="arc">
                <a:avLst>
                  <a:gd name="adj1" fmla="val 15181654"/>
                  <a:gd name="adj2" fmla="val 0"/>
                </a:avLst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43" name="Gerade Verbindung 42">
                <a:extLst>
                  <a:ext uri="{FF2B5EF4-FFF2-40B4-BE49-F238E27FC236}">
                    <a16:creationId xmlns:a16="http://schemas.microsoft.com/office/drawing/2014/main" id="{B392F7A5-DD9A-32F2-EAC2-621CAC74E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7895" y="2411317"/>
                <a:ext cx="773276" cy="6597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8FF6AC37-C231-7CB5-8B1B-EB499068C228}"/>
              </a:ext>
            </a:extLst>
          </p:cNvPr>
          <p:cNvSpPr txBox="1"/>
          <p:nvPr/>
        </p:nvSpPr>
        <p:spPr>
          <a:xfrm>
            <a:off x="2409073" y="159653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accent5"/>
                </a:solidFill>
              </a:rPr>
              <a:t>↻</a:t>
            </a:r>
          </a:p>
          <a:p>
            <a:endParaRPr lang="en-US" b="1" noProof="0" dirty="0">
              <a:solidFill>
                <a:schemeClr val="accent5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9EEA4DB-D086-7EEF-F299-B86E338225DF}"/>
              </a:ext>
            </a:extLst>
          </p:cNvPr>
          <p:cNvSpPr txBox="1"/>
          <p:nvPr/>
        </p:nvSpPr>
        <p:spPr>
          <a:xfrm>
            <a:off x="2844683" y="169657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accent5"/>
                </a:solidFill>
              </a:rPr>
              <a:t>↺</a:t>
            </a:r>
          </a:p>
        </p:txBody>
      </p:sp>
    </p:spTree>
    <p:extLst>
      <p:ext uri="{BB962C8B-B14F-4D97-AF65-F5344CB8AC3E}">
        <p14:creationId xmlns:p14="http://schemas.microsoft.com/office/powerpoint/2010/main" val="187353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F5E57-5FA4-18B3-BCA3-EACC8893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</a:t>
            </a:r>
          </a:p>
        </p:txBody>
      </p:sp>
      <p:pic>
        <p:nvPicPr>
          <p:cNvPr id="7" name="Inhaltsplatzhalter 6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D70BE4D8-7518-6604-D28E-BC8CC187A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72" y="1025107"/>
            <a:ext cx="4139486" cy="364294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678687-52B0-70CA-4248-52489E7E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E28B6B-991C-92E4-DDFB-418B7C15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31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36D3DE-328B-D02D-5537-2BBC0657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77" y="789215"/>
            <a:ext cx="6266124" cy="4566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05825C7-8DD3-2A0A-C75C-ECBFFE28F8D9}"/>
              </a:ext>
            </a:extLst>
          </p:cNvPr>
          <p:cNvSpPr txBox="1"/>
          <p:nvPr/>
        </p:nvSpPr>
        <p:spPr>
          <a:xfrm>
            <a:off x="4147507" y="1245827"/>
            <a:ext cx="473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Question isn't clear: mark all systems that have to be at least 2</a:t>
            </a:r>
            <a:r>
              <a:rPr lang="en-US" baseline="30000" noProof="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 order.</a:t>
            </a:r>
          </a:p>
        </p:txBody>
      </p:sp>
    </p:spTree>
    <p:extLst>
      <p:ext uri="{BB962C8B-B14F-4D97-AF65-F5344CB8AC3E}">
        <p14:creationId xmlns:p14="http://schemas.microsoft.com/office/powerpoint/2010/main" val="913516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4905B-6C0F-1926-CB5A-3277FA4C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44B56-4F15-3D3E-24F5-A24ED717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</a:t>
            </a:r>
          </a:p>
        </p:txBody>
      </p:sp>
      <p:pic>
        <p:nvPicPr>
          <p:cNvPr id="7" name="Inhaltsplatzhalter 6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996A56BB-7C9A-7BAD-8456-710672B77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72" y="1025107"/>
            <a:ext cx="4139486" cy="364294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829A0-A085-BFBF-5317-0E27C0F9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AFFD2E-68E8-B3CE-EB24-CD682C56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D4DFE9-0D50-CD0E-9274-BBB0B140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77" y="789215"/>
            <a:ext cx="6266124" cy="4566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89DE524-59DD-8417-12F8-2D2DBC79A22A}"/>
              </a:ext>
            </a:extLst>
          </p:cNvPr>
          <p:cNvSpPr txBox="1"/>
          <p:nvPr/>
        </p:nvSpPr>
        <p:spPr>
          <a:xfrm>
            <a:off x="4147507" y="1245827"/>
            <a:ext cx="4732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Question isn't clear: mark all systems that have to be at least 2</a:t>
            </a:r>
            <a:r>
              <a:rPr lang="en-US" baseline="30000" noProof="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D) and E) are the only ones, which have oscillations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DC9D6B-48D2-5334-AEDB-4E83A1123428}"/>
              </a:ext>
            </a:extLst>
          </p:cNvPr>
          <p:cNvSpPr/>
          <p:nvPr/>
        </p:nvSpPr>
        <p:spPr>
          <a:xfrm>
            <a:off x="3437725" y="2454339"/>
            <a:ext cx="180000" cy="18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668750-25A7-1DC7-7182-C1C1CE88E031}"/>
              </a:ext>
            </a:extLst>
          </p:cNvPr>
          <p:cNvSpPr/>
          <p:nvPr/>
        </p:nvSpPr>
        <p:spPr>
          <a:xfrm>
            <a:off x="1536958" y="3483039"/>
            <a:ext cx="180000" cy="18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062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E49F4-AB77-9CA3-81B7-AB7B8F115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Forms of TF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00CBE6-EB91-3262-8AF6-ECECF7D6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B90B05-9964-0C31-E955-0A66884C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462A3-0A8D-EE4D-0A4D-14896445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57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616D3-E05E-A046-4704-97C51811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Specific Inputs and TFs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352A2C-971C-EB15-6D7F-CE1B641B7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182" y="1324621"/>
                <a:ext cx="7886700" cy="32635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i="1" noProof="0" dirty="0"/>
                  <a:t>Sinusoidal Input: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1" i="1" noProof="0" dirty="0"/>
              </a:p>
              <a:p>
                <a:pPr marL="0" indent="0">
                  <a:buNone/>
                </a:pPr>
                <a:r>
                  <a:rPr lang="en-US" noProof="0" dirty="0"/>
                  <a:t>output: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𝑀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, 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b="1" i="1" noProof="0" dirty="0"/>
                  <a:t>Integrator: </a:t>
                </a:r>
              </a:p>
              <a:p>
                <a:pPr marL="0" indent="0">
                  <a:buNone/>
                </a:pPr>
                <a:r>
                  <a:rPr lang="en-US" noProof="0" dirty="0"/>
                  <a:t>For an input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, the output will be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baseline="30000" noProof="0" smtClean="0">
                        <a:latin typeface="Cambria Math" panose="02040503050406030204" pitchFamily="18" charset="0"/>
                      </a:rPr>
                      <m:t>𝑠𝑡</m:t>
                    </m:r>
                  </m:oMath>
                </a14:m>
                <a:endParaRPr lang="en-US" baseline="30000" noProof="0" dirty="0"/>
              </a:p>
              <a:p>
                <a:pPr marL="0" indent="0">
                  <a:buNone/>
                </a:pPr>
                <a:r>
                  <a:rPr lang="en-US" baseline="30000" noProof="0" dirty="0"/>
                  <a:t>	</a:t>
                </a:r>
              </a:p>
              <a:p>
                <a:pPr marL="0" indent="0">
                  <a:buNone/>
                </a:pPr>
                <a:r>
                  <a:rPr lang="en-US" b="1" i="1" noProof="0" dirty="0"/>
                  <a:t>Differentiator:</a:t>
                </a:r>
              </a:p>
              <a:p>
                <a:pPr marL="0" indent="0">
                  <a:buNone/>
                </a:pPr>
                <a:r>
                  <a:rPr lang="en-US" noProof="0" dirty="0"/>
                  <a:t>For an input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en-US" i="1" baseline="30000" noProof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, the output will be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𝑠𝑒𝑠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baseline="30000" noProof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352A2C-971C-EB15-6D7F-CE1B641B7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182" y="1324621"/>
                <a:ext cx="7886700" cy="3263504"/>
              </a:xfrm>
              <a:blipFill>
                <a:blip r:embed="rId2"/>
                <a:stretch>
                  <a:fillRect l="-482" t="-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BF48E3-FCDF-5E44-F5A8-C55CCD73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DB183D-0B38-1FCF-D134-D2C993DE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 descr="Ein Bild, das Schrift, Reihe, weiß, Diagramm enthält.&#10;&#10;KI-generierte Inhalte können fehlerhaft sein.">
            <a:extLst>
              <a:ext uri="{FF2B5EF4-FFF2-40B4-BE49-F238E27FC236}">
                <a16:creationId xmlns:a16="http://schemas.microsoft.com/office/drawing/2014/main" id="{B8B78B7F-1EC7-FE4B-4C05-09018333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00" y="3610954"/>
            <a:ext cx="3536839" cy="451786"/>
          </a:xfrm>
          <a:prstGeom prst="rect">
            <a:avLst/>
          </a:prstGeom>
        </p:spPr>
      </p:pic>
      <p:pic>
        <p:nvPicPr>
          <p:cNvPr id="16" name="Grafik 15" descr="Ein Bild, das Schrift, Reihe, Diagramm, weiß enthält.&#10;&#10;KI-generierte Inhalte können fehlerhaft sein.">
            <a:extLst>
              <a:ext uri="{FF2B5EF4-FFF2-40B4-BE49-F238E27FC236}">
                <a16:creationId xmlns:a16="http://schemas.microsoft.com/office/drawing/2014/main" id="{670A2C5A-A76E-73C8-E638-B6841910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08" y="2633784"/>
            <a:ext cx="2426029" cy="451786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6A813D-D5A2-8792-124A-0EDFDA00DCAE}"/>
              </a:ext>
            </a:extLst>
          </p:cNvPr>
          <p:cNvGrpSpPr/>
          <p:nvPr/>
        </p:nvGrpSpPr>
        <p:grpSpPr>
          <a:xfrm>
            <a:off x="6171482" y="2983535"/>
            <a:ext cx="2630336" cy="1531765"/>
            <a:chOff x="6141436" y="2740149"/>
            <a:chExt cx="2630336" cy="1531765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8C4E657-AB02-CF01-8EE3-166159ADE9CF}"/>
                </a:ext>
              </a:extLst>
            </p:cNvPr>
            <p:cNvGrpSpPr/>
            <p:nvPr/>
          </p:nvGrpSpPr>
          <p:grpSpPr>
            <a:xfrm>
              <a:off x="6141436" y="2740149"/>
              <a:ext cx="1213234" cy="685003"/>
              <a:chOff x="6376666" y="2740149"/>
              <a:chExt cx="1213234" cy="6850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B919D1D-D3CE-F8CA-E911-BB25BAAEA775}"/>
                      </a:ext>
                    </a:extLst>
                  </p:cNvPr>
                  <p:cNvSpPr txBox="1"/>
                  <p:nvPr/>
                </p:nvSpPr>
                <p:spPr>
                  <a:xfrm>
                    <a:off x="6376666" y="2740149"/>
                    <a:ext cx="1126077" cy="6127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B919D1D-D3CE-F8CA-E911-BB25BAAEA7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6666" y="2740149"/>
                    <a:ext cx="1126077" cy="6127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: Rounded Corners 17">
                <a:extLst>
                  <a:ext uri="{FF2B5EF4-FFF2-40B4-BE49-F238E27FC236}">
                    <a16:creationId xmlns:a16="http://schemas.microsoft.com/office/drawing/2014/main" id="{53215373-3613-AF1B-6248-19961E3BD723}"/>
                  </a:ext>
                </a:extLst>
              </p:cNvPr>
              <p:cNvSpPr/>
              <p:nvPr/>
            </p:nvSpPr>
            <p:spPr>
              <a:xfrm>
                <a:off x="6376666" y="2740149"/>
                <a:ext cx="1213234" cy="685003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 dirty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4EB6E4E8-7E80-8D69-9680-8B979EB41C49}"/>
                </a:ext>
              </a:extLst>
            </p:cNvPr>
            <p:cNvGrpSpPr/>
            <p:nvPr/>
          </p:nvGrpSpPr>
          <p:grpSpPr>
            <a:xfrm>
              <a:off x="6141436" y="3586911"/>
              <a:ext cx="1213234" cy="685003"/>
              <a:chOff x="6376666" y="3586911"/>
              <a:chExt cx="1213234" cy="6850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8A03BF9-6FAB-0784-379A-70AAE5B4B76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8291" y="3744746"/>
                    <a:ext cx="11099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8A03BF9-6FAB-0784-379A-70AAE5B4B7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8291" y="3744746"/>
                    <a:ext cx="110998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3226" r="-6818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Rectangle: Rounded Corners 17">
                <a:extLst>
                  <a:ext uri="{FF2B5EF4-FFF2-40B4-BE49-F238E27FC236}">
                    <a16:creationId xmlns:a16="http://schemas.microsoft.com/office/drawing/2014/main" id="{364AB99B-BFA2-A9A6-D28D-9968A5065290}"/>
                  </a:ext>
                </a:extLst>
              </p:cNvPr>
              <p:cNvSpPr/>
              <p:nvPr/>
            </p:nvSpPr>
            <p:spPr>
              <a:xfrm>
                <a:off x="6376666" y="3586911"/>
                <a:ext cx="1213234" cy="685003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 dirty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82E24EF-5BFD-E37B-8C32-1D5C2CD0FAD5}"/>
                </a:ext>
              </a:extLst>
            </p:cNvPr>
            <p:cNvSpPr txBox="1"/>
            <p:nvPr/>
          </p:nvSpPr>
          <p:spPr>
            <a:xfrm>
              <a:off x="7756751" y="3159971"/>
              <a:ext cx="1015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transfer</a:t>
              </a:r>
            </a:p>
            <a:p>
              <a:r>
                <a:rPr lang="en-US" sz="1600" i="1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functions</a:t>
              </a:r>
            </a:p>
          </p:txBody>
        </p:sp>
        <p:sp>
          <p:nvSpPr>
            <p:cNvPr id="24" name="Geschweifte Klammer rechts 23">
              <a:extLst>
                <a:ext uri="{FF2B5EF4-FFF2-40B4-BE49-F238E27FC236}">
                  <a16:creationId xmlns:a16="http://schemas.microsoft.com/office/drawing/2014/main" id="{266B20B3-F929-ED51-B568-CDEC4F9ABFE9}"/>
                </a:ext>
              </a:extLst>
            </p:cNvPr>
            <p:cNvSpPr/>
            <p:nvPr/>
          </p:nvSpPr>
          <p:spPr>
            <a:xfrm>
              <a:off x="7491516" y="2899768"/>
              <a:ext cx="265235" cy="1265832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pic>
        <p:nvPicPr>
          <p:cNvPr id="27" name="Grafik 26" descr="Ein Bild, das Reihe, Tex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2351805-290A-7441-EF24-E03723E33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076" y="222720"/>
            <a:ext cx="3782993" cy="25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8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45224-D421-5C6F-0295-765382D7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8996"/>
            <a:ext cx="7886700" cy="994172"/>
          </a:xfrm>
        </p:spPr>
        <p:txBody>
          <a:bodyPr/>
          <a:lstStyle/>
          <a:p>
            <a:r>
              <a:rPr lang="en-US" noProof="0" dirty="0"/>
              <a:t>Controllable Canonical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0D247D-3FEB-D007-A2E3-6B4446437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645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What if we now want to go from Transfer Function to a state-space model?</a:t>
                </a:r>
              </a:p>
              <a:p>
                <a:r>
                  <a:rPr lang="en-US" noProof="0" dirty="0"/>
                  <a:t>Recall that there are many different state-space models for the same system! </a:t>
                </a:r>
                <a:r>
                  <a:rPr lang="en-US" noProof="0" dirty="0">
                    <a:sym typeface="Wingdings" pitchFamily="2" charset="2"/>
                  </a:rPr>
                  <a:t> state-space model is </a:t>
                </a:r>
                <a:r>
                  <a:rPr lang="en-US" b="1" noProof="0" dirty="0">
                    <a:sym typeface="Wingdings" pitchFamily="2" charset="2"/>
                  </a:rPr>
                  <a:t>not</a:t>
                </a:r>
                <a:r>
                  <a:rPr lang="en-US" noProof="0" dirty="0">
                    <a:sym typeface="Wingdings" pitchFamily="2" charset="2"/>
                  </a:rPr>
                  <a:t> unique</a:t>
                </a:r>
              </a:p>
              <a:p>
                <a:r>
                  <a:rPr lang="en-US" noProof="0" dirty="0">
                    <a:sym typeface="Wingdings" pitchFamily="2" charset="2"/>
                  </a:rPr>
                  <a:t>Generally, we are interested in the </a:t>
                </a:r>
                <a:r>
                  <a:rPr lang="en-US" i="1" noProof="0" dirty="0">
                    <a:sym typeface="Wingdings" pitchFamily="2" charset="2"/>
                  </a:rPr>
                  <a:t>minimal realization</a:t>
                </a:r>
                <a:r>
                  <a:rPr lang="en-US" noProof="0" dirty="0">
                    <a:sym typeface="Wingdings" pitchFamily="2" charset="2"/>
                  </a:rPr>
                  <a:t> of a system</a:t>
                </a:r>
              </a:p>
              <a:p>
                <a:r>
                  <a:rPr lang="en-US" noProof="0" dirty="0"/>
                  <a:t>For a general TF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, one minimal realization is given by the </a:t>
                </a:r>
                <a:r>
                  <a:rPr lang="en-US" b="1" i="1" noProof="0" dirty="0"/>
                  <a:t>Controllable Canonical Form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0D247D-3FEB-D007-A2E3-6B4446437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645"/>
                <a:ext cx="7886700" cy="3263504"/>
              </a:xfrm>
              <a:blipFill>
                <a:blip r:embed="rId2"/>
                <a:stretch>
                  <a:fillRect l="-643" t="-2335" r="-1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AD1510-5A6E-DA3F-60A1-873D641DD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819B0E-F778-D60B-D9EE-91884D37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B90C22-0C85-92A1-28FC-EE4EFD33B710}"/>
              </a:ext>
            </a:extLst>
          </p:cNvPr>
          <p:cNvGrpSpPr/>
          <p:nvPr/>
        </p:nvGrpSpPr>
        <p:grpSpPr>
          <a:xfrm>
            <a:off x="790415" y="3282606"/>
            <a:ext cx="7214460" cy="1479188"/>
            <a:chOff x="790415" y="3282606"/>
            <a:chExt cx="7214460" cy="1479188"/>
          </a:xfrm>
        </p:grpSpPr>
        <p:pic>
          <p:nvPicPr>
            <p:cNvPr id="7" name="Grafik 6" descr="Ein Bild, das Diagramm, Reihe enthält.&#10;&#10;KI-generierte Inhalte können fehlerhaft sein.">
              <a:extLst>
                <a:ext uri="{FF2B5EF4-FFF2-40B4-BE49-F238E27FC236}">
                  <a16:creationId xmlns:a16="http://schemas.microsoft.com/office/drawing/2014/main" id="{D954DFD6-70D4-DB5E-0E3F-47BC55F4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415" y="3370881"/>
              <a:ext cx="4402010" cy="1390913"/>
            </a:xfrm>
            <a:prstGeom prst="rect">
              <a:avLst/>
            </a:prstGeom>
          </p:spPr>
        </p:pic>
        <p:pic>
          <p:nvPicPr>
            <p:cNvPr id="9" name="Grafik 8" descr="Ein Bild, das Schrift, weiß, Reihe, Text enthält.&#10;&#10;KI-generierte Inhalte können fehlerhaft sein.">
              <a:extLst>
                <a:ext uri="{FF2B5EF4-FFF2-40B4-BE49-F238E27FC236}">
                  <a16:creationId xmlns:a16="http://schemas.microsoft.com/office/drawing/2014/main" id="{6078D15A-20CA-4932-7BBA-A5C6726F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5877" y="3506393"/>
              <a:ext cx="2434824" cy="44852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EA5D6CA-DE91-D61A-6133-CF595EA53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77" y="4140009"/>
              <a:ext cx="677088" cy="322423"/>
            </a:xfrm>
            <a:prstGeom prst="rect">
              <a:avLst/>
            </a:prstGeom>
          </p:spPr>
        </p:pic>
        <p:sp>
          <p:nvSpPr>
            <p:cNvPr id="12" name="Rectangle: Rounded Corners 17">
              <a:extLst>
                <a:ext uri="{FF2B5EF4-FFF2-40B4-BE49-F238E27FC236}">
                  <a16:creationId xmlns:a16="http://schemas.microsoft.com/office/drawing/2014/main" id="{40BDD4EE-2CDE-6A37-A12D-02397F290159}"/>
                </a:ext>
              </a:extLst>
            </p:cNvPr>
            <p:cNvSpPr/>
            <p:nvPr/>
          </p:nvSpPr>
          <p:spPr>
            <a:xfrm>
              <a:off x="790415" y="3282606"/>
              <a:ext cx="7214460" cy="1479188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7">
                <a:extLst>
                  <a:ext uri="{FF2B5EF4-FFF2-40B4-BE49-F238E27FC236}">
                    <a16:creationId xmlns:a16="http://schemas.microsoft.com/office/drawing/2014/main" id="{DA48C1AA-2AF5-E524-78B5-455F54B80207}"/>
                  </a:ext>
                </a:extLst>
              </p:cNvPr>
              <p:cNvSpPr/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minimal realization: (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matrices have minimal dimension (i.e. equal to the degree of the denominator of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Rectangle: Rounded Corners 17">
                <a:extLst>
                  <a:ext uri="{FF2B5EF4-FFF2-40B4-BE49-F238E27FC236}">
                    <a16:creationId xmlns:a16="http://schemas.microsoft.com/office/drawing/2014/main" id="{DA48C1AA-2AF5-E524-78B5-455F54B80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6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A84C8-1E17-D66C-1F81-A71FDF21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777"/>
            <a:ext cx="7886700" cy="994172"/>
          </a:xfrm>
        </p:spPr>
        <p:txBody>
          <a:bodyPr/>
          <a:lstStyle/>
          <a:p>
            <a:r>
              <a:rPr lang="en-US" noProof="0" dirty="0"/>
              <a:t>Diagonal realization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C1FB1C-36DF-7D24-BA33-9DC0BC1145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Another way to go from transfer function to state-space model is the </a:t>
                </a:r>
                <a:r>
                  <a:rPr lang="en-US" b="1" noProof="0" dirty="0"/>
                  <a:t>diagonal realization</a:t>
                </a:r>
              </a:p>
              <a:p>
                <a:r>
                  <a:rPr lang="en-US" noProof="0" dirty="0"/>
                  <a:t>If the transfer function is written as a partial fraction expansion of the form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+⋯+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noProof="0" dirty="0"/>
                  <a:t>, one minimal realization is given by: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C1FB1C-36DF-7D24-BA33-9DC0BC114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3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BD8D14-42B0-1C88-F0C8-2EE63FE0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BA2E23-313B-3E7B-EC5E-F78A1314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17">
                <a:extLst>
                  <a:ext uri="{FF2B5EF4-FFF2-40B4-BE49-F238E27FC236}">
                    <a16:creationId xmlns:a16="http://schemas.microsoft.com/office/drawing/2014/main" id="{3F3BA94F-0BA9-636E-2790-37C17F3B07BD}"/>
                  </a:ext>
                </a:extLst>
              </p:cNvPr>
              <p:cNvSpPr/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minimal realization: (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matrices have minimal dimension (i.e. equal to the degree of the denominator of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: Rounded Corners 17">
                <a:extLst>
                  <a:ext uri="{FF2B5EF4-FFF2-40B4-BE49-F238E27FC236}">
                    <a16:creationId xmlns:a16="http://schemas.microsoft.com/office/drawing/2014/main" id="{3F3BA94F-0BA9-636E-2790-37C17F3B0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FDBAE22-C1C4-978B-3AAD-EA119B03078C}"/>
              </a:ext>
            </a:extLst>
          </p:cNvPr>
          <p:cNvGrpSpPr/>
          <p:nvPr/>
        </p:nvGrpSpPr>
        <p:grpSpPr>
          <a:xfrm>
            <a:off x="2275434" y="2821406"/>
            <a:ext cx="4011066" cy="1945857"/>
            <a:chOff x="2182266" y="2854643"/>
            <a:chExt cx="4011066" cy="1945857"/>
          </a:xfrm>
        </p:grpSpPr>
        <p:pic>
          <p:nvPicPr>
            <p:cNvPr id="8" name="Grafik 7" descr="Ein Bild, das Diagramm, Schrift, Reihe, Zahl enthält.&#10;&#10;KI-generierte Inhalte können fehlerhaft sein.">
              <a:extLst>
                <a:ext uri="{FF2B5EF4-FFF2-40B4-BE49-F238E27FC236}">
                  <a16:creationId xmlns:a16="http://schemas.microsoft.com/office/drawing/2014/main" id="{E657EAA8-A2BC-48AF-02E6-DAF3C070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762" y="2893349"/>
              <a:ext cx="3773288" cy="1907151"/>
            </a:xfrm>
            <a:prstGeom prst="rect">
              <a:avLst/>
            </a:prstGeom>
          </p:spPr>
        </p:pic>
        <p:sp>
          <p:nvSpPr>
            <p:cNvPr id="7" name="Rectangle: Rounded Corners 17">
              <a:extLst>
                <a:ext uri="{FF2B5EF4-FFF2-40B4-BE49-F238E27FC236}">
                  <a16:creationId xmlns:a16="http://schemas.microsoft.com/office/drawing/2014/main" id="{1CE820BD-7B7A-30F1-D190-CACED99639D8}"/>
                </a:ext>
              </a:extLst>
            </p:cNvPr>
            <p:cNvSpPr/>
            <p:nvPr/>
          </p:nvSpPr>
          <p:spPr>
            <a:xfrm>
              <a:off x="2182266" y="2854643"/>
              <a:ext cx="4011066" cy="194585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618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561336C-931E-420D-8AA6-B5FB30400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624"/>
          <a:stretch>
            <a:fillRect/>
          </a:stretch>
        </p:blipFill>
        <p:spPr>
          <a:xfrm>
            <a:off x="4545962" y="97222"/>
            <a:ext cx="4598039" cy="1339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715684-23CF-6E5A-C469-5ECEB226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5" y="227735"/>
            <a:ext cx="7886700" cy="994172"/>
          </a:xfrm>
        </p:spPr>
        <p:txBody>
          <a:bodyPr/>
          <a:lstStyle/>
          <a:p>
            <a:r>
              <a:rPr lang="en-US" noProof="0" dirty="0"/>
              <a:t>Quiz (Old Exam HS22)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6336E238-A8CD-9D01-2B11-5DDD89FD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1" y="1282856"/>
            <a:ext cx="5432904" cy="16592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689FCC-2B42-8134-C74E-71D9BBDA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E520EA-076E-0322-6D60-ACECF525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37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C9B71C59-79F9-75BC-3F0C-82670939DEE8}"/>
                  </a:ext>
                </a:extLst>
              </p:cNvPr>
              <p:cNvSpPr/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C9B71C59-79F9-75BC-3F0C-82670939D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021BA77A-AAE8-CC10-0D7F-EC08895EF202}"/>
                  </a:ext>
                </a:extLst>
              </p:cNvPr>
              <p:cNvSpPr/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021BA77A-AAE8-CC10-0D7F-EC08895EF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D18D9117-1E85-2401-CA9A-FEEFFF9B39E3}"/>
                  </a:ext>
                </a:extLst>
              </p:cNvPr>
              <p:cNvSpPr/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𝟔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D18D9117-1E85-2401-CA9A-FEEFFF9B3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0979426A-D4B8-1CF7-6197-7B7FD74DB1F8}"/>
                  </a:ext>
                </a:extLst>
              </p:cNvPr>
              <p:cNvSpPr/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0979426A-D4B8-1CF7-6197-7B7FD74DB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492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76D92-44CF-82B0-6BDD-36BF5C04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E1873-218E-F897-B45E-C592D1BD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5" y="227735"/>
            <a:ext cx="7886700" cy="994172"/>
          </a:xfrm>
        </p:spPr>
        <p:txBody>
          <a:bodyPr/>
          <a:lstStyle/>
          <a:p>
            <a:r>
              <a:rPr lang="en-US" noProof="0" dirty="0"/>
              <a:t>Quiz (Old Exam HS22)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56F76FAE-47B4-78A4-8275-D78A10B5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1" y="1282856"/>
            <a:ext cx="5432904" cy="16592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4E55E-7890-D0BD-263B-3A8DB25E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82C410-EFB0-DB66-0EC2-1C001112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38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AA0066EF-A2C9-0C6D-3ACA-0B4A77AD31F2}"/>
                  </a:ext>
                </a:extLst>
              </p:cNvPr>
              <p:cNvSpPr/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AA0066EF-A2C9-0C6D-3ACA-0B4A77AD3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6411A07-3B6A-FB75-4D8C-2EA61D529AE8}"/>
                  </a:ext>
                </a:extLst>
              </p:cNvPr>
              <p:cNvSpPr/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𝟔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6411A07-3B6A-FB75-4D8C-2EA61D529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62B2CFAE-21AE-E761-375B-86439627264B}"/>
                  </a:ext>
                </a:extLst>
              </p:cNvPr>
              <p:cNvSpPr/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62B2CFAE-21AE-E761-375B-864396272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4A2DCC9A-B43A-E0D1-337E-06A2CD9CD6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" b="2624"/>
          <a:stretch>
            <a:fillRect/>
          </a:stretch>
        </p:blipFill>
        <p:spPr>
          <a:xfrm>
            <a:off x="4690343" y="97222"/>
            <a:ext cx="4453658" cy="1297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18">
                <a:extLst>
                  <a:ext uri="{FF2B5EF4-FFF2-40B4-BE49-F238E27FC236}">
                    <a16:creationId xmlns:a16="http://schemas.microsoft.com/office/drawing/2014/main" id="{AE1B613F-D27A-5D19-B080-DB98DCA44D58}"/>
                  </a:ext>
                </a:extLst>
              </p:cNvPr>
              <p:cNvSpPr/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3" name="Rectangle: Rounded Corners 18">
                <a:extLst>
                  <a:ext uri="{FF2B5EF4-FFF2-40B4-BE49-F238E27FC236}">
                    <a16:creationId xmlns:a16="http://schemas.microsoft.com/office/drawing/2014/main" id="{AE1B613F-D27A-5D19-B080-DB98DCA44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404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04357-395B-9793-804C-9B51D003A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Laplace Transform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A4A5D-2AFA-1585-555A-E69DCE95F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587AE6-057E-871E-D3F2-62CAB94F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E5B7B9-E099-ECFB-E496-11FB4C4E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39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54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1E179-7BFA-506C-FC15-14A8AC15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32B5E-59D5-F3B5-F5B9-0EE67179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Into which parts do we split the solution of an ODE to obtain the time response?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7B16F4-2D2C-9B36-FD20-F5462F7F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CCD09-383B-3E6D-C569-4C1F10EA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D8B2FDF9-1DD8-359C-8732-8FC7CFCC8725}"/>
              </a:ext>
            </a:extLst>
          </p:cNvPr>
          <p:cNvSpPr/>
          <p:nvPr/>
        </p:nvSpPr>
        <p:spPr>
          <a:xfrm>
            <a:off x="628650" y="2159604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Dynamic &amp; Steady-state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9E91A90-BE1E-9FB0-1BCA-8A4CC748024A}"/>
              </a:ext>
            </a:extLst>
          </p:cNvPr>
          <p:cNvSpPr/>
          <p:nvPr/>
        </p:nvSpPr>
        <p:spPr>
          <a:xfrm>
            <a:off x="628650" y="2715815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Natural &amp; Forced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7ECB93E8-F9FF-15E2-6375-C5FBA0878AAE}"/>
              </a:ext>
            </a:extLst>
          </p:cNvPr>
          <p:cNvSpPr/>
          <p:nvPr/>
        </p:nvSpPr>
        <p:spPr>
          <a:xfrm>
            <a:off x="628650" y="3272026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Frequency &amp; Time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99E46646-06FF-7942-8531-383563C8EA32}"/>
              </a:ext>
            </a:extLst>
          </p:cNvPr>
          <p:cNvSpPr/>
          <p:nvPr/>
        </p:nvSpPr>
        <p:spPr>
          <a:xfrm>
            <a:off x="628650" y="3833378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 don't split the solution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16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6474F-B9E2-7977-6D2A-D7071C56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0299"/>
            <a:ext cx="7886700" cy="994172"/>
          </a:xfrm>
        </p:spPr>
        <p:txBody>
          <a:bodyPr/>
          <a:lstStyle/>
          <a:p>
            <a:r>
              <a:rPr lang="en-US" noProof="0" dirty="0"/>
              <a:t>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E9AAE0-5BDF-AD77-7713-CF0A8DF7C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90374"/>
                <a:ext cx="7886700" cy="1813511"/>
              </a:xfrm>
            </p:spPr>
            <p:txBody>
              <a:bodyPr/>
              <a:lstStyle/>
              <a:p>
                <a:r>
                  <a:rPr lang="en-US" noProof="0" dirty="0"/>
                  <a:t>Time response: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i="1" noProof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𝐷𝑢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convolution integral is difficult to compute</a:t>
                </a:r>
              </a:p>
              <a:p>
                <a:r>
                  <a:rPr lang="en-US" noProof="0" dirty="0"/>
                  <a:t>Idea: Use Laplace-Space to describe I/O relation easier:</a:t>
                </a:r>
              </a:p>
              <a:p>
                <a:pPr marL="0" indent="0">
                  <a:buNone/>
                </a:pPr>
                <a:endParaRPr lang="en-US" sz="200" i="1" noProof="0" dirty="0">
                  <a:latin typeface="Cambria Math" panose="02040503050406030204" pitchFamily="18" charset="0"/>
                </a:endParaRPr>
              </a:p>
              <a:p>
                <a:pPr marL="2743200" lvl="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i="0" noProof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2743200" lvl="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E9AAE0-5BDF-AD77-7713-CF0A8DF7C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90374"/>
                <a:ext cx="7886700" cy="1813511"/>
              </a:xfrm>
              <a:blipFill>
                <a:blip r:embed="rId2"/>
                <a:stretch>
                  <a:fillRect l="-643" t="-27778" b="-13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46DE5D-B29B-2ED2-388F-C17E240E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BC486A-125B-CDAA-74BF-F118610C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40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8C3E9C7-9D1D-5C3E-E7A1-031875BCA075}"/>
              </a:ext>
            </a:extLst>
          </p:cNvPr>
          <p:cNvGrpSpPr/>
          <p:nvPr/>
        </p:nvGrpSpPr>
        <p:grpSpPr>
          <a:xfrm>
            <a:off x="1915363" y="2432453"/>
            <a:ext cx="5439559" cy="974558"/>
            <a:chOff x="1907050" y="2425976"/>
            <a:chExt cx="5439559" cy="974558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7FB323-3842-F191-2D0C-B5B40CAF0D2B}"/>
                </a:ext>
              </a:extLst>
            </p:cNvPr>
            <p:cNvSpPr txBox="1"/>
            <p:nvPr/>
          </p:nvSpPr>
          <p:spPr>
            <a:xfrm>
              <a:off x="5142307" y="2425976"/>
              <a:ext cx="1297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(time domain)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7EEAE7B-AEE5-B8B4-D1A0-F461EDFBD407}"/>
                </a:ext>
              </a:extLst>
            </p:cNvPr>
            <p:cNvSpPr txBox="1"/>
            <p:nvPr/>
          </p:nvSpPr>
          <p:spPr>
            <a:xfrm>
              <a:off x="5142307" y="2689116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(s-domain)</a:t>
              </a:r>
            </a:p>
          </p:txBody>
        </p:sp>
        <p:cxnSp>
          <p:nvCxnSpPr>
            <p:cNvPr id="9" name="Gekrümmte Verbindung 8">
              <a:extLst>
                <a:ext uri="{FF2B5EF4-FFF2-40B4-BE49-F238E27FC236}">
                  <a16:creationId xmlns:a16="http://schemas.microsoft.com/office/drawing/2014/main" id="{30A62224-3DB6-7C28-A51D-F7923CB34A35}"/>
                </a:ext>
              </a:extLst>
            </p:cNvPr>
            <p:cNvCxnSpPr>
              <a:cxnSpLocks/>
              <a:stCxn id="6" idx="3"/>
              <a:endCxn id="7" idx="3"/>
            </p:cNvCxnSpPr>
            <p:nvPr/>
          </p:nvCxnSpPr>
          <p:spPr>
            <a:xfrm flipH="1">
              <a:off x="6186183" y="2579865"/>
              <a:ext cx="253274" cy="263140"/>
            </a:xfrm>
            <a:prstGeom prst="curvedConnector3">
              <a:avLst>
                <a:gd name="adj1" fmla="val -90258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0BA052F-3AD5-1344-7651-F6BC3D03A0CC}"/>
                    </a:ext>
                  </a:extLst>
                </p:cNvPr>
                <p:cNvSpPr txBox="1"/>
                <p:nvPr/>
              </p:nvSpPr>
              <p:spPr>
                <a:xfrm>
                  <a:off x="6676104" y="2478913"/>
                  <a:ext cx="6705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lit/>
                          </m:rP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lit/>
                          </m:rP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0BA052F-3AD5-1344-7651-F6BC3D03A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104" y="2478913"/>
                  <a:ext cx="670505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9091" r="-12963" b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3A29D6-E865-E340-392C-BDFF8058DDCB}"/>
                </a:ext>
              </a:extLst>
            </p:cNvPr>
            <p:cNvSpPr txBox="1"/>
            <p:nvPr/>
          </p:nvSpPr>
          <p:spPr>
            <a:xfrm>
              <a:off x="3607573" y="3078899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 dirty="0">
                  <a:solidFill>
                    <a:schemeClr val="bg2">
                      <a:lumMod val="75000"/>
                    </a:schemeClr>
                  </a:solidFill>
                </a:rPr>
                <a:t>Transfer Function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1369176-B532-E666-D9F9-7ADC0C2AB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7770" y="2917317"/>
              <a:ext cx="288098" cy="15388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A18E5DE-612D-D0B9-7C76-0ED186C364E6}"/>
                </a:ext>
              </a:extLst>
            </p:cNvPr>
            <p:cNvSpPr txBox="1"/>
            <p:nvPr/>
          </p:nvSpPr>
          <p:spPr>
            <a:xfrm>
              <a:off x="1907050" y="3033909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 dirty="0">
                  <a:solidFill>
                    <a:schemeClr val="bg2">
                      <a:lumMod val="75000"/>
                    </a:schemeClr>
                  </a:solidFill>
                </a:rPr>
                <a:t>Output in s-domain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DD9C7B0-F582-BE57-48FC-B109EF7DF307}"/>
                </a:ext>
              </a:extLst>
            </p:cNvPr>
            <p:cNvSpPr txBox="1"/>
            <p:nvPr/>
          </p:nvSpPr>
          <p:spPr>
            <a:xfrm>
              <a:off x="5123147" y="3123535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 dirty="0">
                  <a:solidFill>
                    <a:schemeClr val="bg2">
                      <a:lumMod val="75000"/>
                    </a:schemeClr>
                  </a:solidFill>
                </a:rPr>
                <a:t>Input in s-domain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E478BA5B-95B3-24E2-C7C1-7CFED306158F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4928992" y="3071206"/>
              <a:ext cx="194155" cy="19082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eschweifte Klammer links 29">
            <a:extLst>
              <a:ext uri="{FF2B5EF4-FFF2-40B4-BE49-F238E27FC236}">
                <a16:creationId xmlns:a16="http://schemas.microsoft.com/office/drawing/2014/main" id="{F19A952A-EB41-72EB-709E-BC3B10659865}"/>
              </a:ext>
            </a:extLst>
          </p:cNvPr>
          <p:cNvSpPr/>
          <p:nvPr/>
        </p:nvSpPr>
        <p:spPr>
          <a:xfrm rot="16200000">
            <a:off x="4388088" y="2877811"/>
            <a:ext cx="153888" cy="399742"/>
          </a:xfrm>
          <a:prstGeom prst="leftBrac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75E0C52-EFA0-9262-164D-17E7F71CD9D8}"/>
                  </a:ext>
                </a:extLst>
              </p:cNvPr>
              <p:cNvSpPr txBox="1"/>
              <p:nvPr/>
            </p:nvSpPr>
            <p:spPr>
              <a:xfrm>
                <a:off x="628650" y="3444381"/>
                <a:ext cx="83232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We can lastly take the inverse Laplace Transform of </a:t>
                </a:r>
                <a14:m>
                  <m:oMath xmlns:m="http://schemas.openxmlformats.org/officeDocument/2006/math"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to get the time response in the time domain</a:t>
                </a:r>
              </a:p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Video recommendation for visual interpretation of Laplace Transform: </a:t>
                </a:r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https://www.youtube.com/watch?v=n2y7n6jw5d0</a:t>
                </a:r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75E0C52-EFA0-9262-164D-17E7F71CD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44381"/>
                <a:ext cx="8323249" cy="1477328"/>
              </a:xfrm>
              <a:prstGeom prst="rect">
                <a:avLst/>
              </a:prstGeom>
              <a:blipFill>
                <a:blip r:embed="rId5"/>
                <a:stretch>
                  <a:fillRect l="-457" t="-1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09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A3EA9F2-9706-4263-8C5F-C0095E2993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 dirty="0"/>
                  <a:t>Derivation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A3EA9F2-9706-4263-8C5F-C0095E299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E3151D-AE33-05C0-D193-C98B629CE7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10386"/>
                <a:ext cx="7886700" cy="3263504"/>
              </a:xfrm>
            </p:spPr>
            <p:txBody>
              <a:bodyPr/>
              <a:lstStyle/>
              <a:p>
                <a:r>
                  <a:rPr lang="en-US" noProof="0" dirty="0"/>
                  <a:t>Use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E3151D-AE33-05C0-D193-C98B629CE7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10386"/>
                <a:ext cx="7886700" cy="3263504"/>
              </a:xfr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0F374F-2AAA-3245-C472-7DA6885D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F3BDA0-13B9-A059-B75F-F4C52AB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41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1888D8-12DF-A4CC-93BE-F6741D0C5A36}"/>
                  </a:ext>
                </a:extLst>
              </p:cNvPr>
              <p:cNvSpPr txBox="1"/>
              <p:nvPr/>
            </p:nvSpPr>
            <p:spPr>
              <a:xfrm>
                <a:off x="1611086" y="1786157"/>
                <a:ext cx="162313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dirty="0"/>
              </a:p>
              <a:p>
                <a:endParaRPr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1888D8-12DF-A4CC-93BE-F6741D0C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086" y="1786157"/>
                <a:ext cx="1623137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DDB97E3-E25B-773F-CA37-0B7A9C6CF87D}"/>
              </a:ext>
            </a:extLst>
          </p:cNvPr>
          <p:cNvCxnSpPr>
            <a:cxnSpLocks/>
          </p:cNvCxnSpPr>
          <p:nvPr/>
        </p:nvCxnSpPr>
        <p:spPr>
          <a:xfrm>
            <a:off x="3367679" y="2132288"/>
            <a:ext cx="654525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40FE37F-A3DC-2A56-7CDD-73FCF492CE11}"/>
                  </a:ext>
                </a:extLst>
              </p:cNvPr>
              <p:cNvSpPr txBox="1"/>
              <p:nvPr/>
            </p:nvSpPr>
            <p:spPr>
              <a:xfrm>
                <a:off x="3397418" y="1630026"/>
                <a:ext cx="624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m:rPr>
                          <m:lit/>
                        </m:rP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lit/>
                        </m:rP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40FE37F-A3DC-2A56-7CDD-73FCF492C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418" y="1630026"/>
                <a:ext cx="62478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229A4BC5-24B4-311A-3597-D9789CFAF71E}"/>
              </a:ext>
            </a:extLst>
          </p:cNvPr>
          <p:cNvSpPr txBox="1"/>
          <p:nvPr/>
        </p:nvSpPr>
        <p:spPr>
          <a:xfrm>
            <a:off x="3174797" y="2209382"/>
            <a:ext cx="126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 the</a:t>
            </a:r>
          </a:p>
          <a:p>
            <a:r>
              <a:rPr lang="en-US" sz="1200" noProof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 system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10FF2FB-434D-76AD-8899-DD16EB208ABB}"/>
              </a:ext>
            </a:extLst>
          </p:cNvPr>
          <p:cNvGrpSpPr/>
          <p:nvPr/>
        </p:nvGrpSpPr>
        <p:grpSpPr>
          <a:xfrm>
            <a:off x="4022204" y="1786157"/>
            <a:ext cx="3814057" cy="952062"/>
            <a:chOff x="4200488" y="1897323"/>
            <a:chExt cx="3814057" cy="95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3EE043A7-AC10-413C-91EB-E2CEE8935905}"/>
                    </a:ext>
                  </a:extLst>
                </p:cNvPr>
                <p:cNvSpPr txBox="1"/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𝑠𝑋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𝐶𝑋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𝐷𝑈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 dirty="0">
                    <a:latin typeface="Cambria Math" panose="02040503050406030204" pitchFamily="18" charset="0"/>
                  </a:endParaRPr>
                </a:p>
                <a:p>
                  <a:endParaRPr lang="en-US" sz="1800" i="1" noProof="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3EE043A7-AC10-413C-91EB-E2CEE8935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329" b="-958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Geschweifte Klammer links 14">
              <a:extLst>
                <a:ext uri="{FF2B5EF4-FFF2-40B4-BE49-F238E27FC236}">
                  <a16:creationId xmlns:a16="http://schemas.microsoft.com/office/drawing/2014/main" id="{CAA849EA-6EF4-7A3F-7321-9661DC13DDB7}"/>
                </a:ext>
              </a:extLst>
            </p:cNvPr>
            <p:cNvSpPr/>
            <p:nvPr/>
          </p:nvSpPr>
          <p:spPr>
            <a:xfrm>
              <a:off x="4707904" y="1897323"/>
              <a:ext cx="148046" cy="695839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DF24A0EC-C70F-098A-3443-2BC40869A6A1}"/>
              </a:ext>
            </a:extLst>
          </p:cNvPr>
          <p:cNvSpPr/>
          <p:nvPr/>
        </p:nvSpPr>
        <p:spPr>
          <a:xfrm>
            <a:off x="1528770" y="1786157"/>
            <a:ext cx="148046" cy="69583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0DE3577-0DCF-8FCF-8AC1-5B8011B30917}"/>
              </a:ext>
            </a:extLst>
          </p:cNvPr>
          <p:cNvCxnSpPr>
            <a:cxnSpLocks/>
          </p:cNvCxnSpPr>
          <p:nvPr/>
        </p:nvCxnSpPr>
        <p:spPr>
          <a:xfrm>
            <a:off x="5850464" y="2594070"/>
            <a:ext cx="0" cy="66301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FE6F541-BF74-88E4-DCE6-EB7F7644653B}"/>
              </a:ext>
            </a:extLst>
          </p:cNvPr>
          <p:cNvSpPr txBox="1"/>
          <p:nvPr/>
        </p:nvSpPr>
        <p:spPr>
          <a:xfrm>
            <a:off x="5929232" y="268987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solve for X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40A0B6A-9FEA-89D7-9946-DCDAAC8E1700}"/>
              </a:ext>
            </a:extLst>
          </p:cNvPr>
          <p:cNvGrpSpPr/>
          <p:nvPr/>
        </p:nvGrpSpPr>
        <p:grpSpPr>
          <a:xfrm>
            <a:off x="4148478" y="3228455"/>
            <a:ext cx="3814057" cy="952062"/>
            <a:chOff x="4200488" y="1897323"/>
            <a:chExt cx="3814057" cy="95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452920-4670-DF8B-4B5E-1118A943925E}"/>
                    </a:ext>
                  </a:extLst>
                </p:cNvPr>
                <p:cNvSpPr txBox="1"/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𝑠𝑋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𝐶𝑋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𝐷𝑈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 dirty="0">
                    <a:latin typeface="Cambria Math" panose="02040503050406030204" pitchFamily="18" charset="0"/>
                  </a:endParaRPr>
                </a:p>
                <a:p>
                  <a:endParaRPr lang="en-US" sz="1800" i="1" noProof="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452920-4670-DF8B-4B5E-1118A9439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blipFill>
                  <a:blip r:embed="rId7"/>
                  <a:stretch>
                    <a:fillRect l="-1329" b="-945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Geschweifte Klammer links 25">
              <a:extLst>
                <a:ext uri="{FF2B5EF4-FFF2-40B4-BE49-F238E27FC236}">
                  <a16:creationId xmlns:a16="http://schemas.microsoft.com/office/drawing/2014/main" id="{B4D2747F-9C2C-D6C1-CFB3-8595542FE72B}"/>
                </a:ext>
              </a:extLst>
            </p:cNvPr>
            <p:cNvSpPr/>
            <p:nvPr/>
          </p:nvSpPr>
          <p:spPr>
            <a:xfrm>
              <a:off x="4707904" y="1897323"/>
              <a:ext cx="148046" cy="695839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27" name="Gekrümmte Verbindung 26">
            <a:extLst>
              <a:ext uri="{FF2B5EF4-FFF2-40B4-BE49-F238E27FC236}">
                <a16:creationId xmlns:a16="http://schemas.microsoft.com/office/drawing/2014/main" id="{00131410-67FD-EEF4-E63A-0986366F280A}"/>
              </a:ext>
            </a:extLst>
          </p:cNvPr>
          <p:cNvCxnSpPr>
            <a:cxnSpLocks/>
          </p:cNvCxnSpPr>
          <p:nvPr/>
        </p:nvCxnSpPr>
        <p:spPr>
          <a:xfrm>
            <a:off x="7333609" y="3448828"/>
            <a:ext cx="432811" cy="255092"/>
          </a:xfrm>
          <a:prstGeom prst="curvedConnector3">
            <a:avLst>
              <a:gd name="adj1" fmla="val 152818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8ED1D920-26B9-0237-1AA8-440A4B912E02}"/>
              </a:ext>
            </a:extLst>
          </p:cNvPr>
          <p:cNvSpPr txBox="1"/>
          <p:nvPr/>
        </p:nvSpPr>
        <p:spPr>
          <a:xfrm>
            <a:off x="8095305" y="3426921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solidFill>
                  <a:schemeClr val="bg2">
                    <a:lumMod val="75000"/>
                  </a:schemeClr>
                </a:solidFill>
              </a:rPr>
              <a:t>plug in Y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BFE2BD4-7501-765B-02FE-837B8B38E9A2}"/>
              </a:ext>
            </a:extLst>
          </p:cNvPr>
          <p:cNvCxnSpPr>
            <a:cxnSpLocks/>
          </p:cNvCxnSpPr>
          <p:nvPr/>
        </p:nvCxnSpPr>
        <p:spPr>
          <a:xfrm flipH="1">
            <a:off x="3809747" y="3572704"/>
            <a:ext cx="665009" cy="367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92B3BAAA-799E-F2A2-BBB4-2D72213839AE}"/>
                  </a:ext>
                </a:extLst>
              </p:cNvPr>
              <p:cNvSpPr txBox="1"/>
              <p:nvPr/>
            </p:nvSpPr>
            <p:spPr>
              <a:xfrm>
                <a:off x="478849" y="3267203"/>
                <a:ext cx="3258328" cy="6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92B3BAAA-799E-F2A2-BBB4-2D722138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49" y="3267203"/>
                <a:ext cx="3258328" cy="611001"/>
              </a:xfrm>
              <a:prstGeom prst="rect">
                <a:avLst/>
              </a:prstGeom>
              <a:blipFill>
                <a:blip r:embed="rId8"/>
                <a:stretch>
                  <a:fillRect r="-1938" b="-40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03EA8195-AC92-0582-6B35-E2DCEC387567}"/>
              </a:ext>
            </a:extLst>
          </p:cNvPr>
          <p:cNvSpPr/>
          <p:nvPr/>
        </p:nvSpPr>
        <p:spPr>
          <a:xfrm>
            <a:off x="391886" y="3228455"/>
            <a:ext cx="3317925" cy="6958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AE9D3A8-30AA-E9DC-4267-56194F36834F}"/>
              </a:ext>
            </a:extLst>
          </p:cNvPr>
          <p:cNvSpPr txBox="1"/>
          <p:nvPr/>
        </p:nvSpPr>
        <p:spPr>
          <a:xfrm>
            <a:off x="313119" y="289068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Transfer Function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81C3E40-AAC3-0A11-8C51-24B75072573D}"/>
              </a:ext>
            </a:extLst>
          </p:cNvPr>
          <p:cNvSpPr txBox="1"/>
          <p:nvPr/>
        </p:nvSpPr>
        <p:spPr>
          <a:xfrm>
            <a:off x="313934" y="4311368"/>
            <a:ext cx="766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noProof="0" dirty="0">
                <a:solidFill>
                  <a:srgbClr val="FF0000"/>
                </a:solidFill>
                <a:sym typeface="Wingdings" pitchFamily="2" charset="2"/>
              </a:rPr>
              <a:t> instead of solving an ODE we have a function we can directly compute</a:t>
            </a:r>
            <a:endParaRPr lang="en-US" sz="1800" noProof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045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7AAE7-CCF1-B941-8267-F7886CEA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Laplace Table</a:t>
            </a:r>
          </a:p>
        </p:txBody>
      </p:sp>
      <p:pic>
        <p:nvPicPr>
          <p:cNvPr id="7" name="Inhaltsplatzhalter 6" descr="Ein Bild, das Text, Quittung, Karte Menü, Algebra enthält.&#10;&#10;KI-generierte Inhalte können fehlerhaft sein.">
            <a:extLst>
              <a:ext uri="{FF2B5EF4-FFF2-40B4-BE49-F238E27FC236}">
                <a16:creationId xmlns:a16="http://schemas.microsoft.com/office/drawing/2014/main" id="{6571F635-9B56-D5C7-1B50-F376F4D24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099" y="1611424"/>
            <a:ext cx="5953369" cy="2946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320E89-D29F-1280-BB6B-59C9E766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FD9519-79C7-2249-A48A-69DA6F4F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523243-7469-108D-AE9B-0FF9A32B124D}"/>
              </a:ext>
            </a:extLst>
          </p:cNvPr>
          <p:cNvSpPr/>
          <p:nvPr/>
        </p:nvSpPr>
        <p:spPr>
          <a:xfrm>
            <a:off x="5565913" y="2922104"/>
            <a:ext cx="1920737" cy="27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777417-35CE-3454-BB26-C56A4FE07CCE}"/>
              </a:ext>
            </a:extLst>
          </p:cNvPr>
          <p:cNvSpPr/>
          <p:nvPr/>
        </p:nvSpPr>
        <p:spPr>
          <a:xfrm>
            <a:off x="5565913" y="2362773"/>
            <a:ext cx="1920737" cy="27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E4C04F-FB7F-EDE5-3F62-FDED50EA1095}"/>
              </a:ext>
            </a:extLst>
          </p:cNvPr>
          <p:cNvSpPr txBox="1"/>
          <p:nvPr/>
        </p:nvSpPr>
        <p:spPr>
          <a:xfrm>
            <a:off x="628651" y="1108113"/>
            <a:ext cx="8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noProof="0" dirty="0">
                <a:latin typeface="Segoe UI" panose="020B0502040204020203" pitchFamily="34" charset="0"/>
                <a:cs typeface="Segoe UI" panose="020B0502040204020203" pitchFamily="34" charset="0"/>
              </a:rPr>
              <a:t>For more complicated functions, we can instead of solving the integral, use the Laplace table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12338B6-BF95-174D-33FE-D0DD47CE6F50}"/>
              </a:ext>
            </a:extLst>
          </p:cNvPr>
          <p:cNvCxnSpPr>
            <a:cxnSpLocks/>
          </p:cNvCxnSpPr>
          <p:nvPr/>
        </p:nvCxnSpPr>
        <p:spPr>
          <a:xfrm flipH="1" flipV="1">
            <a:off x="7361553" y="2571750"/>
            <a:ext cx="512172" cy="2721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6B800AA-D3C8-FB51-A6AB-E569D2E66185}"/>
              </a:ext>
            </a:extLst>
          </p:cNvPr>
          <p:cNvCxnSpPr>
            <a:cxnSpLocks/>
          </p:cNvCxnSpPr>
          <p:nvPr/>
        </p:nvCxnSpPr>
        <p:spPr>
          <a:xfrm flipH="1">
            <a:off x="7361553" y="2843420"/>
            <a:ext cx="512172" cy="28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95BE7A9-16B6-5391-185A-EAC2F8B616A8}"/>
              </a:ext>
            </a:extLst>
          </p:cNvPr>
          <p:cNvSpPr txBox="1"/>
          <p:nvPr/>
        </p:nvSpPr>
        <p:spPr>
          <a:xfrm>
            <a:off x="7808265" y="262293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2nd order system </a:t>
            </a:r>
            <a:br>
              <a:rPr lang="en-US" sz="1200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 oscillations</a:t>
            </a:r>
            <a:endParaRPr lang="en-US" sz="1200" noProof="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73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686BD-3580-DA3F-5093-541A8AC4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63D69F-2246-C01F-4340-98A2F81D08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48667"/>
                <a:ext cx="8087179" cy="35185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looked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the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following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points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today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lang="en-US" noProof="0" dirty="0"/>
              </a:p>
              <a:p>
                <a:r>
                  <a:rPr lang="de-CH" dirty="0" err="1"/>
                  <a:t>How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compute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forced</a:t>
                </a:r>
                <a:r>
                  <a:rPr lang="de-CH" dirty="0"/>
                  <a:t> </a:t>
                </a:r>
                <a:r>
                  <a:rPr lang="de-CH" dirty="0" err="1"/>
                  <a:t>response</a:t>
                </a:r>
                <a:r>
                  <a:rPr lang="de-CH" dirty="0"/>
                  <a:t> </a:t>
                </a:r>
                <a:r>
                  <a:rPr lang="de-CH" dirty="0" err="1"/>
                  <a:t>without</a:t>
                </a:r>
                <a:r>
                  <a:rPr lang="de-CH" dirty="0"/>
                  <a:t> </a:t>
                </a:r>
                <a:r>
                  <a:rPr lang="de-CH" dirty="0" err="1"/>
                  <a:t>directly</a:t>
                </a:r>
                <a:r>
                  <a:rPr lang="de-CH" dirty="0"/>
                  <a:t> </a:t>
                </a:r>
                <a:r>
                  <a:rPr lang="de-CH" dirty="0" err="1"/>
                  <a:t>solving</a:t>
                </a:r>
                <a:r>
                  <a:rPr lang="de-CH" dirty="0"/>
                  <a:t> </a:t>
                </a:r>
                <a:r>
                  <a:rPr lang="de-CH" dirty="0" err="1"/>
                  <a:t>integrals</a:t>
                </a:r>
                <a:endParaRPr lang="de-CH" dirty="0"/>
              </a:p>
              <a:p>
                <a:pPr lvl="1"/>
                <a:r>
                  <a:rPr lang="de-CH" sz="1600" dirty="0" err="1"/>
                  <a:t>Using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the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input</a:t>
                </a:r>
                <a:r>
                  <a:rPr lang="de-CH" sz="1600" dirty="0"/>
                  <a:t> 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CH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6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600" i="1" dirty="0" err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600" i="1" dirty="0" err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de-CH" sz="1600" dirty="0"/>
                  <a:t>, </a:t>
                </a:r>
                <a:r>
                  <a:rPr lang="de-CH" sz="1600" dirty="0" err="1"/>
                  <a:t>since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any</a:t>
                </a:r>
                <a:r>
                  <a:rPr lang="de-CH" sz="1600" dirty="0"/>
                  <a:t> </a:t>
                </a:r>
                <a:r>
                  <a:rPr lang="de-CH" sz="1600" dirty="0" err="1"/>
                  <a:t>signal</a:t>
                </a:r>
                <a:r>
                  <a:rPr lang="de-CH" sz="1600" dirty="0"/>
                  <a:t> </a:t>
                </a:r>
                <a:r>
                  <a:rPr lang="de-CH" sz="1600" dirty="0" err="1"/>
                  <a:t>can</a:t>
                </a:r>
                <a:r>
                  <a:rPr lang="de-CH" sz="1600" dirty="0"/>
                  <a:t> </a:t>
                </a:r>
                <a:r>
                  <a:rPr lang="de-CH" sz="1600" dirty="0" err="1"/>
                  <a:t>be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expressed</a:t>
                </a:r>
                <a:r>
                  <a:rPr lang="de-CH" sz="1600" dirty="0"/>
                  <a:t> </a:t>
                </a:r>
                <a:r>
                  <a:rPr lang="de-CH" sz="1600" dirty="0" err="1"/>
                  <a:t>as</a:t>
                </a:r>
                <a:r>
                  <a:rPr lang="de-CH" sz="1600" dirty="0"/>
                  <a:t> a linear </a:t>
                </a:r>
                <a:r>
                  <a:rPr lang="de-CH" sz="1600" dirty="0" err="1"/>
                  <a:t>combination</a:t>
                </a:r>
                <a:r>
                  <a:rPr lang="de-CH" sz="1600" dirty="0"/>
                  <a:t> </a:t>
                </a:r>
                <a:r>
                  <a:rPr lang="de-CH" sz="1600" dirty="0" err="1"/>
                  <a:t>of</a:t>
                </a:r>
                <a:r>
                  <a:rPr lang="de-CH" sz="1600" dirty="0"/>
                  <a:t> such </a:t>
                </a:r>
                <a:r>
                  <a:rPr lang="de-CH" sz="1600" dirty="0" err="1"/>
                  <a:t>exponentials</a:t>
                </a:r>
                <a:endParaRPr lang="de-CH" sz="1600" dirty="0"/>
              </a:p>
              <a:p>
                <a:pPr lvl="1"/>
                <a:r>
                  <a:rPr lang="de-CH" sz="1600" dirty="0" err="1"/>
                  <a:t>Deriving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the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transfer</a:t>
                </a:r>
                <a:r>
                  <a:rPr lang="de-CH" sz="1600" dirty="0"/>
                  <a:t> </a:t>
                </a:r>
                <a:r>
                  <a:rPr lang="de-CH" sz="1600" dirty="0" err="1"/>
                  <a:t>function</a:t>
                </a:r>
                <a:r>
                  <a:rPr lang="de-CH" sz="1600" dirty="0"/>
                  <a:t> 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600" dirty="0"/>
                  <a:t>, </a:t>
                </a:r>
                <a:r>
                  <a:rPr lang="de-CH" sz="1600" dirty="0" err="1"/>
                  <a:t>which</a:t>
                </a:r>
                <a:r>
                  <a:rPr lang="de-CH" sz="1600" dirty="0"/>
                  <a:t> </a:t>
                </a:r>
                <a:r>
                  <a:rPr lang="de-CH" sz="1600" dirty="0" err="1"/>
                  <a:t>maps</a:t>
                </a:r>
                <a:r>
                  <a:rPr lang="de-CH" sz="1600" dirty="0"/>
                  <a:t> </a:t>
                </a:r>
                <a:r>
                  <a:rPr lang="de-CH" sz="1600" dirty="0" err="1"/>
                  <a:t>input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to</a:t>
                </a:r>
                <a:r>
                  <a:rPr lang="de-CH" sz="1600" dirty="0"/>
                  <a:t> </a:t>
                </a:r>
                <a:r>
                  <a:rPr lang="de-CH" sz="1600" dirty="0" err="1"/>
                  <a:t>output</a:t>
                </a:r>
                <a:r>
                  <a:rPr lang="de-CH" sz="1600" dirty="0"/>
                  <a:t> in block </a:t>
                </a:r>
                <a:r>
                  <a:rPr lang="de-CH" sz="1600" dirty="0" err="1"/>
                  <a:t>diagrams</a:t>
                </a:r>
                <a:endParaRPr lang="en-US" sz="1600" dirty="0"/>
              </a:p>
              <a:p>
                <a:r>
                  <a:rPr lang="de-CH" dirty="0" err="1"/>
                  <a:t>Introducing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Controllable</a:t>
                </a:r>
                <a:r>
                  <a:rPr lang="de-CH" dirty="0"/>
                  <a:t> </a:t>
                </a:r>
                <a:r>
                  <a:rPr lang="de-CH" dirty="0" err="1"/>
                  <a:t>Canonical</a:t>
                </a:r>
                <a:r>
                  <a:rPr lang="de-CH" dirty="0"/>
                  <a:t> Form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go</a:t>
                </a:r>
                <a:r>
                  <a:rPr lang="de-CH" dirty="0"/>
                  <a:t> </a:t>
                </a:r>
                <a:r>
                  <a:rPr lang="de-CH" dirty="0" err="1"/>
                  <a:t>from</a:t>
                </a:r>
                <a:r>
                  <a:rPr lang="de-CH" dirty="0"/>
                  <a:t> </a:t>
                </a:r>
                <a:r>
                  <a:rPr lang="de-CH" dirty="0" err="1"/>
                  <a:t>transfer</a:t>
                </a:r>
                <a:r>
                  <a:rPr lang="de-CH" dirty="0"/>
                  <a:t> </a:t>
                </a:r>
                <a:r>
                  <a:rPr lang="de-CH" dirty="0" err="1"/>
                  <a:t>function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state-space</a:t>
                </a:r>
                <a:r>
                  <a:rPr lang="de-CH" dirty="0"/>
                  <a:t> </a:t>
                </a:r>
                <a:r>
                  <a:rPr lang="de-CH" dirty="0" err="1"/>
                  <a:t>representation</a:t>
                </a:r>
                <a:endParaRPr lang="de-CH" dirty="0"/>
              </a:p>
              <a:p>
                <a:r>
                  <a:rPr lang="de-CH" dirty="0" err="1"/>
                  <a:t>Applying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Laplace Transform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compute</a:t>
                </a:r>
                <a:r>
                  <a:rPr lang="de-CH" dirty="0"/>
                  <a:t> </a:t>
                </a:r>
                <a:r>
                  <a:rPr lang="de-CH" dirty="0" err="1"/>
                  <a:t>transfer</a:t>
                </a:r>
                <a:r>
                  <a:rPr lang="de-CH" dirty="0"/>
                  <a:t> </a:t>
                </a:r>
                <a:r>
                  <a:rPr lang="de-CH" dirty="0" err="1"/>
                  <a:t>functions</a:t>
                </a:r>
                <a:r>
                  <a:rPr lang="de-CH" dirty="0"/>
                  <a:t> and </a:t>
                </a:r>
                <a:r>
                  <a:rPr lang="de-CH" dirty="0" err="1"/>
                  <a:t>output</a:t>
                </a:r>
                <a:r>
                  <a:rPr lang="de-CH" dirty="0"/>
                  <a:t> </a:t>
                </a:r>
                <a:r>
                  <a:rPr lang="de-CH" dirty="0" err="1"/>
                  <a:t>responses</a:t>
                </a:r>
                <a:r>
                  <a:rPr lang="de-CH" dirty="0"/>
                  <a:t> </a:t>
                </a:r>
                <a:r>
                  <a:rPr lang="de-CH" dirty="0" err="1"/>
                  <a:t>efficiently</a:t>
                </a:r>
                <a:endParaRPr lang="de-CH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63D69F-2246-C01F-4340-98A2F81D08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48667"/>
                <a:ext cx="8087179" cy="3518595"/>
              </a:xfrm>
              <a:blipFill>
                <a:blip r:embed="rId2"/>
                <a:stretch>
                  <a:fillRect l="-627" t="-17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A2DB56-64DE-70FE-12A6-311AA208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12C0-E04B-8EFA-1050-5FEF8D2B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47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AD27D-8A89-0C85-0D2E-09677A32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Tips for Problem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93899BAA-8742-D882-B584-EDA0E722F3F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3893810"/>
                  </p:ext>
                </p:extLst>
              </p:nvPr>
            </p:nvGraphicFramePr>
            <p:xfrm>
              <a:off x="628650" y="1121099"/>
              <a:ext cx="7886700" cy="9941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9625522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9204568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8263022"/>
                        </a:ext>
                      </a:extLst>
                    </a:gridCol>
                  </a:tblGrid>
                  <a:tr h="4970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Easy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6955868"/>
                      </a:ext>
                    </a:extLst>
                  </a:tr>
                  <a:tr h="4970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𝟏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 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𝟐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 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76017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93899BAA-8742-D882-B584-EDA0E722F3F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3893810"/>
                  </p:ext>
                </p:extLst>
              </p:nvPr>
            </p:nvGraphicFramePr>
            <p:xfrm>
              <a:off x="628650" y="1121099"/>
              <a:ext cx="7886700" cy="9941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9625522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9204568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8263022"/>
                        </a:ext>
                      </a:extLst>
                    </a:gridCol>
                  </a:tblGrid>
                  <a:tr h="4970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Easy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6955868"/>
                      </a:ext>
                    </a:extLst>
                  </a:tr>
                  <a:tr h="49708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3" t="-105128" r="-20144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5128" r="-100481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966" t="-105128" r="-966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76017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8B719D-70FB-7DAE-35F1-4131F7F4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458931-4B41-5370-0EFE-FCA313A3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99B5A6-5CE1-678B-600B-D8284012A26E}"/>
              </a:ext>
            </a:extLst>
          </p:cNvPr>
          <p:cNvSpPr txBox="1"/>
          <p:nvPr/>
        </p:nvSpPr>
        <p:spPr>
          <a:xfrm>
            <a:off x="628650" y="2284333"/>
            <a:ext cx="7796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Segoe UI" panose="020B0502040204020203" pitchFamily="34" charset="0"/>
                <a:cs typeface="Segoe UI" panose="020B0502040204020203" pitchFamily="34" charset="0"/>
              </a:rPr>
              <a:t>Nr. 1: Look at the slides if you need help with the derivation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Nr. 2: Use the formula for the transfer function, you can skip 2b) if you don't want to solve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Segoe UI" panose="020B0502040204020203" pitchFamily="34" charset="0"/>
                <a:cs typeface="Segoe UI" panose="020B0502040204020203" pitchFamily="34" charset="0"/>
              </a:rPr>
              <a:t>Nr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. 3: Look at the slides for definitions of poles &amp; for specific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Segoe UI" panose="020B0502040204020203" pitchFamily="34" charset="0"/>
                <a:cs typeface="Segoe UI" panose="020B0502040204020203" pitchFamily="34" charset="0"/>
              </a:rPr>
              <a:t>Nr. 4: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Apply the controllable canonical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Nr. 5: Make use of the Laplace Transform and the helpful tables. I would recommend working with the solutions and especially not wasting too much time on 5d)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88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65319-C120-C099-FB22-07576EC8C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Questions?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ABF65E-A2BE-C5A3-A238-B2C34F5C37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F77125-0866-A1E0-1A75-FABC1474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04AFB-473A-87EE-195F-BED0DD24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21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2236-C78D-1583-548D-CDC22CC08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99514"/>
            <a:ext cx="6858000" cy="1790700"/>
          </a:xfrm>
        </p:spPr>
        <p:txBody>
          <a:bodyPr/>
          <a:lstStyle/>
          <a:p>
            <a:r>
              <a:rPr lang="en-US" noProof="0" dirty="0"/>
              <a:t>Feedback?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38DF9A-4CB3-2931-74A1-D2FC05310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589" y="2494113"/>
            <a:ext cx="8342822" cy="1241822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Too fast? Too slow? Less theory, more exercises?</a:t>
            </a:r>
          </a:p>
          <a:p>
            <a:r>
              <a:rPr lang="en-US" noProof="0" dirty="0"/>
              <a:t>I would appreciate your feedback. Please let me know.</a:t>
            </a:r>
          </a:p>
          <a:p>
            <a:r>
              <a:rPr lang="en-US" noProof="0" dirty="0">
                <a:hlinkClick r:id="rId2"/>
              </a:rPr>
              <a:t>https://docs.google.com/forms/d/e/1FAIpQLSdHl0kjWo63aNzDkAV0cnmQadCAj5L0D7v7aSh0BK7BBdEgpA/viewform?usp=header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382365-2B79-A2DC-45B8-AA3C069F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4564F6-4B5F-BBD9-45BC-F1FCCD4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598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E38B-3018-9A69-1732-EA22037EF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9136-5539-FC84-D77E-BC2EF9C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5A92A2-E03E-4396-2D56-D93982E8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Into which parts do we split the solution of an ODE to obtain the time response?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4743F9-45F9-FF91-BA26-595F69C6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D2C2AC-209B-CBE0-599A-2C3771D1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AD28A1C6-0F83-12F2-B749-6BFE5DA565EF}"/>
              </a:ext>
            </a:extLst>
          </p:cNvPr>
          <p:cNvSpPr/>
          <p:nvPr/>
        </p:nvSpPr>
        <p:spPr>
          <a:xfrm>
            <a:off x="628650" y="2159604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Dynamic &amp; Steady-state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4A9899D-67AD-FF85-CA69-DF687FEA6B06}"/>
              </a:ext>
            </a:extLst>
          </p:cNvPr>
          <p:cNvSpPr/>
          <p:nvPr/>
        </p:nvSpPr>
        <p:spPr>
          <a:xfrm>
            <a:off x="628650" y="2715815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Natural &amp; Forced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C72C6F96-48B5-CF04-CAC6-B2DD5CAE0CC4}"/>
              </a:ext>
            </a:extLst>
          </p:cNvPr>
          <p:cNvSpPr/>
          <p:nvPr/>
        </p:nvSpPr>
        <p:spPr>
          <a:xfrm>
            <a:off x="628650" y="3272026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Frequency &amp; Time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CC68ECDA-117C-42F6-43AF-D124BCC453AD}"/>
              </a:ext>
            </a:extLst>
          </p:cNvPr>
          <p:cNvSpPr/>
          <p:nvPr/>
        </p:nvSpPr>
        <p:spPr>
          <a:xfrm>
            <a:off x="628650" y="3833378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 don't split the solution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AA69B1E-7FAE-5DB4-9A1B-2DA78BD07686}"/>
              </a:ext>
            </a:extLst>
          </p:cNvPr>
          <p:cNvGrpSpPr/>
          <p:nvPr/>
        </p:nvGrpSpPr>
        <p:grpSpPr>
          <a:xfrm>
            <a:off x="4239683" y="3833378"/>
            <a:ext cx="4692904" cy="938745"/>
            <a:chOff x="4231591" y="3693978"/>
            <a:chExt cx="4692904" cy="938745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EC30F594-2AD1-5CC7-5938-07CC89C7BC18}"/>
                </a:ext>
              </a:extLst>
            </p:cNvPr>
            <p:cNvGrpSpPr/>
            <p:nvPr/>
          </p:nvGrpSpPr>
          <p:grpSpPr>
            <a:xfrm>
              <a:off x="4231591" y="3693978"/>
              <a:ext cx="4452717" cy="574132"/>
              <a:chOff x="525682" y="4142116"/>
              <a:chExt cx="4452717" cy="574132"/>
            </a:xfrm>
          </p:grpSpPr>
          <p:sp>
            <p:nvSpPr>
              <p:cNvPr id="11" name="Rectangle: Rounded Corners 17">
                <a:extLst>
                  <a:ext uri="{FF2B5EF4-FFF2-40B4-BE49-F238E27FC236}">
                    <a16:creationId xmlns:a16="http://schemas.microsoft.com/office/drawing/2014/main" id="{69BA84C9-84AF-8628-6E83-D8E50B7EF6B8}"/>
                  </a:ext>
                </a:extLst>
              </p:cNvPr>
              <p:cNvSpPr/>
              <p:nvPr/>
            </p:nvSpPr>
            <p:spPr>
              <a:xfrm>
                <a:off x="525682" y="4142116"/>
                <a:ext cx="4452717" cy="574132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 dirty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feld 11">
                    <a:extLst>
                      <a:ext uri="{FF2B5EF4-FFF2-40B4-BE49-F238E27FC236}">
                        <a16:creationId xmlns:a16="http://schemas.microsoft.com/office/drawing/2014/main" id="{2FC1C669-20E2-C918-5772-ED673705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645458" y="4142116"/>
                    <a:ext cx="4255995" cy="5741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𝐴𝑡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nary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𝐷𝑢</m:t>
                          </m:r>
                        </m:oMath>
                      </m:oMathPara>
                    </a14:m>
                    <a:endParaRPr lang="en-US" noProof="0" dirty="0"/>
                  </a:p>
                </p:txBody>
              </p:sp>
            </mc:Choice>
            <mc:Fallback xmlns="">
              <p:sp>
                <p:nvSpPr>
                  <p:cNvPr id="12" name="Textfeld 11">
                    <a:extLst>
                      <a:ext uri="{FF2B5EF4-FFF2-40B4-BE49-F238E27FC236}">
                        <a16:creationId xmlns:a16="http://schemas.microsoft.com/office/drawing/2014/main" id="{2FC1C669-20E2-C918-5772-ED673705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458" y="4142116"/>
                    <a:ext cx="4255995" cy="5741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40426" b="-20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Geschweifte Klammer links 12">
              <a:extLst>
                <a:ext uri="{FF2B5EF4-FFF2-40B4-BE49-F238E27FC236}">
                  <a16:creationId xmlns:a16="http://schemas.microsoft.com/office/drawing/2014/main" id="{0AE7A760-8321-BE0D-9FA7-A24507589068}"/>
                </a:ext>
              </a:extLst>
            </p:cNvPr>
            <p:cNvSpPr/>
            <p:nvPr/>
          </p:nvSpPr>
          <p:spPr>
            <a:xfrm rot="16200000">
              <a:off x="5863599" y="3911086"/>
              <a:ext cx="244571" cy="613159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A782C39-A8C8-81F8-729D-0165DB8917A8}"/>
                </a:ext>
              </a:extLst>
            </p:cNvPr>
            <p:cNvSpPr txBox="1"/>
            <p:nvPr/>
          </p:nvSpPr>
          <p:spPr>
            <a:xfrm>
              <a:off x="4890924" y="4340274"/>
              <a:ext cx="1694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initial/forced response</a:t>
              </a:r>
            </a:p>
          </p:txBody>
        </p:sp>
        <p:sp>
          <p:nvSpPr>
            <p:cNvPr id="15" name="Geschweifte Klammer links 14">
              <a:extLst>
                <a:ext uri="{FF2B5EF4-FFF2-40B4-BE49-F238E27FC236}">
                  <a16:creationId xmlns:a16="http://schemas.microsoft.com/office/drawing/2014/main" id="{A4723660-72E1-38C1-AD8C-B623E17F813B}"/>
                </a:ext>
              </a:extLst>
            </p:cNvPr>
            <p:cNvSpPr/>
            <p:nvPr/>
          </p:nvSpPr>
          <p:spPr>
            <a:xfrm rot="16200000">
              <a:off x="7115181" y="3535755"/>
              <a:ext cx="244571" cy="152291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F174613-D44D-3AF3-705D-1759D6195F9C}"/>
                </a:ext>
              </a:extLst>
            </p:cNvPr>
            <p:cNvSpPr txBox="1"/>
            <p:nvPr/>
          </p:nvSpPr>
          <p:spPr>
            <a:xfrm>
              <a:off x="6476011" y="4355724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forced response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576D08C0-1675-044A-7270-5BF4B0849148}"/>
                </a:ext>
              </a:extLst>
            </p:cNvPr>
            <p:cNvSpPr txBox="1"/>
            <p:nvPr/>
          </p:nvSpPr>
          <p:spPr>
            <a:xfrm>
              <a:off x="7893444" y="4285438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feedthrough</a:t>
              </a:r>
            </a:p>
          </p:txBody>
        </p:sp>
        <p:sp>
          <p:nvSpPr>
            <p:cNvPr id="18" name="Geschweifte Klammer links 17">
              <a:extLst>
                <a:ext uri="{FF2B5EF4-FFF2-40B4-BE49-F238E27FC236}">
                  <a16:creationId xmlns:a16="http://schemas.microsoft.com/office/drawing/2014/main" id="{9D22A9A4-26F5-6143-94E4-78AEDA923706}"/>
                </a:ext>
              </a:extLst>
            </p:cNvPr>
            <p:cNvSpPr/>
            <p:nvPr/>
          </p:nvSpPr>
          <p:spPr>
            <a:xfrm rot="16200000">
              <a:off x="8285923" y="3991926"/>
              <a:ext cx="170184" cy="37709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01A29372-1B9C-D063-4BAE-6E0F97921D21}"/>
              </a:ext>
            </a:extLst>
          </p:cNvPr>
          <p:cNvSpPr txBox="1"/>
          <p:nvPr/>
        </p:nvSpPr>
        <p:spPr>
          <a:xfrm>
            <a:off x="4396185" y="1800804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state-space representation: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032C1B4-7857-ECC3-AC03-A7BBD4DF8D08}"/>
              </a:ext>
            </a:extLst>
          </p:cNvPr>
          <p:cNvGrpSpPr/>
          <p:nvPr/>
        </p:nvGrpSpPr>
        <p:grpSpPr>
          <a:xfrm>
            <a:off x="5012763" y="2196195"/>
            <a:ext cx="1962426" cy="1192009"/>
            <a:chOff x="5012763" y="2108581"/>
            <a:chExt cx="1962426" cy="11920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4F666DFE-6E38-29D1-9A35-60DBD9614520}"/>
                    </a:ext>
                  </a:extLst>
                </p:cNvPr>
                <p:cNvSpPr txBox="1"/>
                <p:nvPr/>
              </p:nvSpPr>
              <p:spPr>
                <a:xfrm>
                  <a:off x="5012763" y="2131039"/>
                  <a:ext cx="1962426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noProof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i="1" noProof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noProof="0" dirty="0"/>
                </a:p>
                <a:p>
                  <a:endParaRPr lang="en-US" noProof="0" dirty="0"/>
                </a:p>
                <a:p>
                  <a:endParaRPr lang="en-US" noProof="0" dirty="0"/>
                </a:p>
                <a:p>
                  <a:endParaRPr lang="en-US" noProof="0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4F666DFE-6E38-29D1-9A35-60DBD9614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763" y="2131039"/>
                  <a:ext cx="1962426" cy="11695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17">
              <a:extLst>
                <a:ext uri="{FF2B5EF4-FFF2-40B4-BE49-F238E27FC236}">
                  <a16:creationId xmlns:a16="http://schemas.microsoft.com/office/drawing/2014/main" id="{4258622B-9945-D568-99BF-7F05E2AE1DCA}"/>
                </a:ext>
              </a:extLst>
            </p:cNvPr>
            <p:cNvSpPr/>
            <p:nvPr/>
          </p:nvSpPr>
          <p:spPr>
            <a:xfrm>
              <a:off x="5038394" y="2108581"/>
              <a:ext cx="1911164" cy="651104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DE270BC8-984E-FF6D-5917-3ECE08EA0230}"/>
                  </a:ext>
                </a:extLst>
              </p:cNvPr>
              <p:cNvSpPr txBox="1"/>
              <p:nvPr/>
            </p:nvSpPr>
            <p:spPr>
              <a:xfrm>
                <a:off x="4010527" y="2948502"/>
                <a:ext cx="45048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noProof="0" dirty="0">
                    <a:solidFill>
                      <a:srgbClr val="FF0000"/>
                    </a:solidFill>
                    <a:sym typeface="Wingdings" pitchFamily="2" charset="2"/>
                  </a:rPr>
                  <a:t> solve ODE  get expression 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𝑥</m:t>
                    </m:r>
                    <m:r>
                      <a:rPr lang="en-US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t</m:t>
                    </m:r>
                    <m:r>
                      <a:rPr lang="en-US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noProof="0" dirty="0">
                    <a:solidFill>
                      <a:srgbClr val="FF0000"/>
                    </a:solidFill>
                    <a:sym typeface="Wingdings" pitchFamily="2" charset="2"/>
                  </a:rPr>
                  <a:t>  plug in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𝑦</m:t>
                    </m:r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noProof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DE270BC8-984E-FF6D-5917-3ECE08EA0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7" y="2948502"/>
                <a:ext cx="4504823" cy="307777"/>
              </a:xfrm>
              <a:prstGeom prst="rect">
                <a:avLst/>
              </a:prstGeom>
              <a:blipFill>
                <a:blip r:embed="rId4"/>
                <a:stretch>
                  <a:fillRect l="-281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C1D8CD16-5B4A-49F3-AAF7-BFCEB3C6B865}"/>
              </a:ext>
            </a:extLst>
          </p:cNvPr>
          <p:cNvSpPr txBox="1"/>
          <p:nvPr/>
        </p:nvSpPr>
        <p:spPr>
          <a:xfrm>
            <a:off x="6912454" y="219829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>
                <a:solidFill>
                  <a:schemeClr val="accent3"/>
                </a:solidFill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114164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97B89-11E7-8D62-7E75-3F0CED06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7" y="182284"/>
            <a:ext cx="7886700" cy="994172"/>
          </a:xfrm>
        </p:spPr>
        <p:txBody>
          <a:bodyPr/>
          <a:lstStyle/>
          <a:p>
            <a:r>
              <a:rPr lang="en-US" noProof="0" dirty="0"/>
              <a:t>Initial and Forced Response Solution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209CE1-F3D6-0A91-5A9D-2861E7D6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n.ethz.ch</a:t>
            </a: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/~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kvaratharaja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1CBDF8-9BDA-7966-6B9A-E1294039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5972"/>
            <a:ext cx="2057400" cy="273844"/>
          </a:xfrm>
        </p:spPr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9962B5F-A3E3-ECD6-E78F-978540FF63BF}"/>
                  </a:ext>
                </a:extLst>
              </p:cNvPr>
              <p:cNvSpPr txBox="1"/>
              <p:nvPr/>
            </p:nvSpPr>
            <p:spPr>
              <a:xfrm>
                <a:off x="314762" y="1021143"/>
                <a:ext cx="3765550" cy="2863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1. Initial Condition</a:t>
                </a:r>
                <a:endParaRPr lang="en-US" sz="18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(0)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0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𝐼𝐶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=0,	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Solve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Solution: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9962B5F-A3E3-ECD6-E78F-978540F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2" y="1021143"/>
                <a:ext cx="3765550" cy="2863733"/>
              </a:xfrm>
              <a:prstGeom prst="rect">
                <a:avLst/>
              </a:prstGeom>
              <a:blipFill>
                <a:blip r:embed="rId3"/>
                <a:stretch>
                  <a:fillRect l="-1342" t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EFDEACB-F352-100A-BEBA-F53B0A43F4AD}"/>
                  </a:ext>
                </a:extLst>
              </p:cNvPr>
              <p:cNvSpPr txBox="1"/>
              <p:nvPr/>
            </p:nvSpPr>
            <p:spPr>
              <a:xfrm>
                <a:off x="4135019" y="1021143"/>
                <a:ext cx="5562600" cy="305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2. Forced Response</a:t>
                </a:r>
                <a:endParaRPr lang="en-US" sz="18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noProof="0" dirty="0"/>
              </a:p>
              <a:p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Solve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𝐵𝑢</m:t>
                    </m:r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Solution: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 + 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𝐷𝑢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1" noProof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EFDEACB-F352-100A-BEBA-F53B0A43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019" y="1021143"/>
                <a:ext cx="5562600" cy="3053913"/>
              </a:xfrm>
              <a:prstGeom prst="rect">
                <a:avLst/>
              </a:prstGeom>
              <a:blipFill>
                <a:blip r:embed="rId4"/>
                <a:stretch>
                  <a:fillRect l="-911" t="-830" b="-15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C52D79-755B-CA1B-BAC3-4D5C2E21D1EA}"/>
              </a:ext>
            </a:extLst>
          </p:cNvPr>
          <p:cNvGrpSpPr/>
          <p:nvPr/>
        </p:nvGrpSpPr>
        <p:grpSpPr>
          <a:xfrm>
            <a:off x="306917" y="3839465"/>
            <a:ext cx="5119075" cy="883512"/>
            <a:chOff x="525682" y="4118985"/>
            <a:chExt cx="4452717" cy="883512"/>
          </a:xfrm>
        </p:grpSpPr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BF4B4304-6C4F-C27F-95C0-8BB0DAEB9511}"/>
                </a:ext>
              </a:extLst>
            </p:cNvPr>
            <p:cNvSpPr/>
            <p:nvPr/>
          </p:nvSpPr>
          <p:spPr>
            <a:xfrm>
              <a:off x="525682" y="4142116"/>
              <a:ext cx="4452717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C2225BA-09F4-044D-0E4E-FE9AFD20CA7D}"/>
                    </a:ext>
                  </a:extLst>
                </p:cNvPr>
                <p:cNvSpPr txBox="1"/>
                <p:nvPr/>
              </p:nvSpPr>
              <p:spPr>
                <a:xfrm>
                  <a:off x="693140" y="4118985"/>
                  <a:ext cx="4255995" cy="883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</m:oMath>
                    </m:oMathPara>
                  </a14:m>
                  <a:endParaRPr lang="en-US" sz="1600" noProof="0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C2225BA-09F4-044D-0E4E-FE9AFD20C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40" y="4118985"/>
                  <a:ext cx="4255995" cy="883512"/>
                </a:xfrm>
                <a:prstGeom prst="rect">
                  <a:avLst/>
                </a:prstGeom>
                <a:blipFill>
                  <a:blip r:embed="rId5"/>
                  <a:stretch>
                    <a:fillRect t="-108571" b="-13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FE2DCCD-1011-7906-CC02-3D31401F8751}"/>
              </a:ext>
            </a:extLst>
          </p:cNvPr>
          <p:cNvSpPr txBox="1"/>
          <p:nvPr/>
        </p:nvSpPr>
        <p:spPr>
          <a:xfrm>
            <a:off x="4873352" y="3912668"/>
            <a:ext cx="327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Time Response of an</a:t>
            </a:r>
          </a:p>
          <a:p>
            <a:pPr algn="ctr"/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LTI system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657AAD0-A078-DEE6-E26B-E79F4D661E99}"/>
              </a:ext>
            </a:extLst>
          </p:cNvPr>
          <p:cNvGrpSpPr/>
          <p:nvPr/>
        </p:nvGrpSpPr>
        <p:grpSpPr>
          <a:xfrm>
            <a:off x="1536729" y="4325071"/>
            <a:ext cx="4074006" cy="537343"/>
            <a:chOff x="1536729" y="4138452"/>
            <a:chExt cx="4074006" cy="537343"/>
          </a:xfrm>
        </p:grpSpPr>
        <p:sp>
          <p:nvSpPr>
            <p:cNvPr id="12" name="Geschweifte Klammer links 11">
              <a:extLst>
                <a:ext uri="{FF2B5EF4-FFF2-40B4-BE49-F238E27FC236}">
                  <a16:creationId xmlns:a16="http://schemas.microsoft.com/office/drawing/2014/main" id="{12C2C514-4D11-E26D-DF0E-8400105C422D}"/>
                </a:ext>
              </a:extLst>
            </p:cNvPr>
            <p:cNvSpPr/>
            <p:nvPr/>
          </p:nvSpPr>
          <p:spPr>
            <a:xfrm rot="16200000">
              <a:off x="2204606" y="3954158"/>
              <a:ext cx="244571" cy="613159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6260F14-F644-D613-C9E4-92F2FA5677F6}"/>
                </a:ext>
              </a:extLst>
            </p:cNvPr>
            <p:cNvSpPr txBox="1"/>
            <p:nvPr/>
          </p:nvSpPr>
          <p:spPr>
            <a:xfrm>
              <a:off x="1536729" y="4367304"/>
              <a:ext cx="12025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 response</a:t>
              </a:r>
            </a:p>
          </p:txBody>
        </p:sp>
        <p:sp>
          <p:nvSpPr>
            <p:cNvPr id="14" name="Geschweifte Klammer links 13">
              <a:extLst>
                <a:ext uri="{FF2B5EF4-FFF2-40B4-BE49-F238E27FC236}">
                  <a16:creationId xmlns:a16="http://schemas.microsoft.com/office/drawing/2014/main" id="{39BAFE56-6162-EAE5-A0FE-F84E7BF0210B}"/>
                </a:ext>
              </a:extLst>
            </p:cNvPr>
            <p:cNvSpPr/>
            <p:nvPr/>
          </p:nvSpPr>
          <p:spPr>
            <a:xfrm rot="16200000">
              <a:off x="3456188" y="3578827"/>
              <a:ext cx="244571" cy="152291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1221E8D-0EFD-1C39-FA6B-0B0AFC5E57A1}"/>
                </a:ext>
              </a:extLst>
            </p:cNvPr>
            <p:cNvSpPr txBox="1"/>
            <p:nvPr/>
          </p:nvSpPr>
          <p:spPr>
            <a:xfrm>
              <a:off x="2817018" y="4398796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forced response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9435EF5-9976-37F8-DCFD-DC6069BE0356}"/>
                </a:ext>
              </a:extLst>
            </p:cNvPr>
            <p:cNvSpPr txBox="1"/>
            <p:nvPr/>
          </p:nvSpPr>
          <p:spPr>
            <a:xfrm>
              <a:off x="4579684" y="433784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feedthrough</a:t>
              </a:r>
            </a:p>
          </p:txBody>
        </p:sp>
        <p:sp>
          <p:nvSpPr>
            <p:cNvPr id="18" name="Geschweifte Klammer links 17">
              <a:extLst>
                <a:ext uri="{FF2B5EF4-FFF2-40B4-BE49-F238E27FC236}">
                  <a16:creationId xmlns:a16="http://schemas.microsoft.com/office/drawing/2014/main" id="{0D4DA58A-A1B7-DBF6-D65F-2680944B6005}"/>
                </a:ext>
              </a:extLst>
            </p:cNvPr>
            <p:cNvSpPr/>
            <p:nvPr/>
          </p:nvSpPr>
          <p:spPr>
            <a:xfrm rot="16200000">
              <a:off x="4972163" y="4044329"/>
              <a:ext cx="170184" cy="37709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0063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2BED2-E58C-EE59-6018-A29DACC0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04" y="451505"/>
            <a:ext cx="7886700" cy="994172"/>
          </a:xfrm>
        </p:spPr>
        <p:txBody>
          <a:bodyPr/>
          <a:lstStyle/>
          <a:p>
            <a:r>
              <a:rPr lang="en-US" noProof="0" dirty="0"/>
              <a:t>Quiz 2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61560637-F685-C128-769F-0705850A4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78" y="1259909"/>
            <a:ext cx="5666483" cy="269447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CB14A8-384E-45A0-41A9-66DEF084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4C9EB-3152-D5B8-7D38-DFDA491E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7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1BE6CC-C222-900F-1E22-DDE6464AADD5}"/>
              </a:ext>
            </a:extLst>
          </p:cNvPr>
          <p:cNvGrpSpPr/>
          <p:nvPr/>
        </p:nvGrpSpPr>
        <p:grpSpPr>
          <a:xfrm>
            <a:off x="5165558" y="102393"/>
            <a:ext cx="3954379" cy="642933"/>
            <a:chOff x="1457156" y="4080070"/>
            <a:chExt cx="3954379" cy="642933"/>
          </a:xfrm>
        </p:grpSpPr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DD9C5C25-A33A-0811-F592-DB512A500172}"/>
                </a:ext>
              </a:extLst>
            </p:cNvPr>
            <p:cNvSpPr/>
            <p:nvPr/>
          </p:nvSpPr>
          <p:spPr>
            <a:xfrm>
              <a:off x="1737893" y="4142116"/>
              <a:ext cx="3434233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C8AFB12-B0D1-687A-33F0-447DE85DBD52}"/>
                    </a:ext>
                  </a:extLst>
                </p:cNvPr>
                <p:cNvSpPr txBox="1"/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C8AFB12-B0D1-687A-33F0-447DE85DB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blipFill>
                  <a:blip r:embed="rId3"/>
                  <a:stretch>
                    <a:fillRect t="-149020" b="-21960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7D65D65-6A3E-2658-1F8D-B2671A83AECC}"/>
                  </a:ext>
                </a:extLst>
              </p:cNvPr>
              <p:cNvSpPr txBox="1"/>
              <p:nvPr/>
            </p:nvSpPr>
            <p:spPr>
              <a:xfrm>
                <a:off x="5893210" y="828457"/>
                <a:ext cx="2474460" cy="595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de-CH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de-CH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  <m:r>
                        <a:rPr lang="de-CH" sz="16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de-CH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de-CH" sz="1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7D65D65-6A3E-2658-1F8D-B2671A83A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10" y="828457"/>
                <a:ext cx="2474460" cy="595804"/>
              </a:xfrm>
              <a:prstGeom prst="rect">
                <a:avLst/>
              </a:prstGeom>
              <a:blipFill>
                <a:blip r:embed="rId4"/>
                <a:stretch>
                  <a:fillRect l="-30102" t="-166667" r="-1531" b="-2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4862729C-91A3-EA85-D411-8D9C6B98ECF6}"/>
              </a:ext>
            </a:extLst>
          </p:cNvPr>
          <p:cNvSpPr/>
          <p:nvPr/>
        </p:nvSpPr>
        <p:spPr>
          <a:xfrm>
            <a:off x="5942390" y="807372"/>
            <a:ext cx="2376100" cy="595804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9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42EB5-3C8F-CD7A-1479-EA4BB5925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05E63-A3EF-1250-6564-34FB3BF6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65" y="226048"/>
            <a:ext cx="7886700" cy="994172"/>
          </a:xfrm>
        </p:spPr>
        <p:txBody>
          <a:bodyPr/>
          <a:lstStyle/>
          <a:p>
            <a:r>
              <a:rPr lang="en-US" noProof="0"/>
              <a:t>Quiz 2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E867E986-ED0B-D1AB-79E9-7289CB917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7" b="37125"/>
          <a:stretch>
            <a:fillRect/>
          </a:stretch>
        </p:blipFill>
        <p:spPr>
          <a:xfrm>
            <a:off x="489165" y="955368"/>
            <a:ext cx="5221960" cy="15621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E1D12B-42D6-5DC1-9E28-D63E4FF4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B5623-CA57-9E2F-39BA-CDBBEFA7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8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4C31D8F-CE7A-FD32-3BA6-941AB4F3E246}"/>
              </a:ext>
            </a:extLst>
          </p:cNvPr>
          <p:cNvSpPr txBox="1"/>
          <p:nvPr/>
        </p:nvSpPr>
        <p:spPr>
          <a:xfrm>
            <a:off x="8051369" y="4340410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 A)</a:t>
            </a:r>
            <a:endParaRPr lang="en-US" sz="1600" b="1" noProof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9EBF3EB-CB7B-D2ED-B82E-CD6DE6BD8E5C}"/>
              </a:ext>
            </a:extLst>
          </p:cNvPr>
          <p:cNvGrpSpPr/>
          <p:nvPr/>
        </p:nvGrpSpPr>
        <p:grpSpPr>
          <a:xfrm>
            <a:off x="5165558" y="102393"/>
            <a:ext cx="3954379" cy="642933"/>
            <a:chOff x="1457156" y="4080070"/>
            <a:chExt cx="3954379" cy="642933"/>
          </a:xfrm>
        </p:grpSpPr>
        <p:sp>
          <p:nvSpPr>
            <p:cNvPr id="11" name="Rectangle: Rounded Corners 17">
              <a:extLst>
                <a:ext uri="{FF2B5EF4-FFF2-40B4-BE49-F238E27FC236}">
                  <a16:creationId xmlns:a16="http://schemas.microsoft.com/office/drawing/2014/main" id="{CD741C3A-D63C-5641-CEF0-FCAA6F6CB078}"/>
                </a:ext>
              </a:extLst>
            </p:cNvPr>
            <p:cNvSpPr/>
            <p:nvPr/>
          </p:nvSpPr>
          <p:spPr>
            <a:xfrm>
              <a:off x="1737893" y="4142116"/>
              <a:ext cx="3434233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F694017-E846-6478-8136-B492970A92B1}"/>
                    </a:ext>
                  </a:extLst>
                </p:cNvPr>
                <p:cNvSpPr txBox="1"/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F694017-E846-6478-8136-B492970A9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blipFill>
                  <a:blip r:embed="rId3"/>
                  <a:stretch>
                    <a:fillRect t="-149020" b="-21960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93604BF5-BA94-5C96-D30A-9C6B2F40AA12}"/>
                  </a:ext>
                </a:extLst>
              </p14:cNvPr>
              <p14:cNvContentPartPr/>
              <p14:nvPr/>
            </p14:nvContentPartPr>
            <p14:xfrm>
              <a:off x="353160" y="134280"/>
              <a:ext cx="7800840" cy="30751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93604BF5-BA94-5C96-D30A-9C6B2F40AA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800" y="124920"/>
                <a:ext cx="7819560" cy="30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ADBE5258-F469-17B4-1CDD-8D423E14CD29}"/>
                  </a:ext>
                </a:extLst>
              </p14:cNvPr>
              <p14:cNvContentPartPr/>
              <p14:nvPr/>
            </p14:nvContentPartPr>
            <p14:xfrm>
              <a:off x="2307240" y="1980720"/>
              <a:ext cx="5700960" cy="96768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ADBE5258-F469-17B4-1CDD-8D423E14CD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7880" y="1971360"/>
                <a:ext cx="5719680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8F69C6BF-4461-CC95-4309-72BC1CA6660A}"/>
                  </a:ext>
                </a:extLst>
              </p14:cNvPr>
              <p14:cNvContentPartPr/>
              <p14:nvPr/>
            </p14:nvContentPartPr>
            <p14:xfrm>
              <a:off x="430560" y="2049840"/>
              <a:ext cx="8451720" cy="247212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8F69C6BF-4461-CC95-4309-72BC1CA666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1200" y="2040480"/>
                <a:ext cx="8470440" cy="24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FDEEFEE8-97DD-17F5-5FB6-4C1AC35B7A66}"/>
                  </a:ext>
                </a:extLst>
              </p14:cNvPr>
              <p14:cNvContentPartPr/>
              <p14:nvPr/>
            </p14:nvContentPartPr>
            <p14:xfrm>
              <a:off x="4505107" y="4176519"/>
              <a:ext cx="104760" cy="324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FDEEFEE8-97DD-17F5-5FB6-4C1AC35B7A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8987" y="4170399"/>
                <a:ext cx="117000" cy="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84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61490-F6E5-5BC4-716B-A85556AE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1F4F98-2854-3FEF-6FC8-926F8D81E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How is the stability of a system determined?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D55F29-3118-F85A-DB10-952F3F9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E7B058-E53B-6D4E-410B-65327F7C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9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FC518A25-1778-36CE-50EC-A38790C67266}"/>
                  </a:ext>
                </a:extLst>
              </p:cNvPr>
              <p:cNvSpPr/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Imaginary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FC518A25-1778-36CE-50EC-A38790C67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ECD4FB81-8FCE-24F5-2A49-6976580BF27A}"/>
                  </a:ext>
                </a:extLst>
              </p:cNvPr>
              <p:cNvSpPr/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ECD4FB81-8FCE-24F5-2A49-6976580BF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271BAC98-4A33-42A1-0F82-28B85EBF1967}"/>
                  </a:ext>
                </a:extLst>
              </p:cNvPr>
              <p:cNvSpPr/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Multiplicity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271BAC98-4A33-42A1-0F82-28B85EBF1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079BE263-D0C1-BCA9-7CCC-469E23217C0B}"/>
                  </a:ext>
                </a:extLst>
              </p:cNvPr>
              <p:cNvSpPr/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𝑩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079BE263-D0C1-BCA9-7CCC-469E23217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676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01623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EA"/>
      </a:accent2>
      <a:accent3>
        <a:srgbClr val="47DE13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3062</Words>
  <Application>Microsoft Macintosh PowerPoint</Application>
  <PresentationFormat>Bildschirmpräsentation (16:9)</PresentationFormat>
  <Paragraphs>484</Paragraphs>
  <Slides>46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Segoe UI Black</vt:lpstr>
      <vt:lpstr>Calibri</vt:lpstr>
      <vt:lpstr>Cambria Math</vt:lpstr>
      <vt:lpstr>Segoe UI Semibold</vt:lpstr>
      <vt:lpstr>Quattrocento Sans</vt:lpstr>
      <vt:lpstr>Wingdings</vt:lpstr>
      <vt:lpstr>Segoe UI</vt:lpstr>
      <vt:lpstr>Segoe UI Light</vt:lpstr>
      <vt:lpstr>Arial</vt:lpstr>
      <vt:lpstr>Office Theme</vt:lpstr>
      <vt:lpstr>CS1 Week 5 Annotated</vt:lpstr>
      <vt:lpstr>Attention</vt:lpstr>
      <vt:lpstr>Recap Last week</vt:lpstr>
      <vt:lpstr>Quiz 1</vt:lpstr>
      <vt:lpstr>Quiz 1</vt:lpstr>
      <vt:lpstr>Initial and Forced Response Solution</vt:lpstr>
      <vt:lpstr>Quiz 2</vt:lpstr>
      <vt:lpstr>Quiz 2</vt:lpstr>
      <vt:lpstr>Quiz 3</vt:lpstr>
      <vt:lpstr>Quiz 3</vt:lpstr>
      <vt:lpstr>I.C Response: Real Eigenvalues</vt:lpstr>
      <vt:lpstr>Quiz 4</vt:lpstr>
      <vt:lpstr>Quiz 4</vt:lpstr>
      <vt:lpstr>Quiz 5</vt:lpstr>
      <vt:lpstr>Quiz 5</vt:lpstr>
      <vt:lpstr>Stability Conditions</vt:lpstr>
      <vt:lpstr>Course Schedule</vt:lpstr>
      <vt:lpstr>Today</vt:lpstr>
      <vt:lpstr>1. Intro and Definition</vt:lpstr>
      <vt:lpstr>Motivation</vt:lpstr>
      <vt:lpstr>Forced Response</vt:lpstr>
      <vt:lpstr>Forced Response: Derivation (Optional)</vt:lpstr>
      <vt:lpstr>Transfer function G(s)</vt:lpstr>
      <vt:lpstr>Transfer Function G(s)</vt:lpstr>
      <vt:lpstr>Old Exam Problem</vt:lpstr>
      <vt:lpstr>Old Exam Problem</vt:lpstr>
      <vt:lpstr>Old Exam Problem</vt:lpstr>
      <vt:lpstr>Another One</vt:lpstr>
      <vt:lpstr>Another One</vt:lpstr>
      <vt:lpstr>Order of a system</vt:lpstr>
      <vt:lpstr>Quiz</vt:lpstr>
      <vt:lpstr>Quiz</vt:lpstr>
      <vt:lpstr>Forms of TF</vt:lpstr>
      <vt:lpstr>Specific Inputs and TFs</vt:lpstr>
      <vt:lpstr>Controllable Canonical Form</vt:lpstr>
      <vt:lpstr>Diagonal realization</vt:lpstr>
      <vt:lpstr>Quiz (Old Exam HS22)</vt:lpstr>
      <vt:lpstr>Quiz (Old Exam HS22)</vt:lpstr>
      <vt:lpstr>Laplace Transform</vt:lpstr>
      <vt:lpstr>Laplace Transform</vt:lpstr>
      <vt:lpstr>Derivation of G(s) </vt:lpstr>
      <vt:lpstr>Laplace Table</vt:lpstr>
      <vt:lpstr>Summary</vt:lpstr>
      <vt:lpstr>Tips for Problem Sets</vt:lpstr>
      <vt:lpstr>Questions?</vt:lpstr>
      <vt:lpstr>Feedback?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12</dc:title>
  <dc:creator>Julian 2</dc:creator>
  <cp:lastModifiedBy>Varatharajan  Kissan</cp:lastModifiedBy>
  <cp:revision>28</cp:revision>
  <dcterms:modified xsi:type="dcterms:W3CDTF">2025-10-18T11:52:47Z</dcterms:modified>
</cp:coreProperties>
</file>